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5" r:id="rId3"/>
    <p:sldId id="301" r:id="rId4"/>
    <p:sldId id="304" r:id="rId5"/>
    <p:sldId id="277" r:id="rId6"/>
    <p:sldId id="306" r:id="rId7"/>
    <p:sldId id="288" r:id="rId8"/>
    <p:sldId id="300" r:id="rId9"/>
    <p:sldId id="286" r:id="rId10"/>
    <p:sldId id="312" r:id="rId11"/>
    <p:sldId id="293" r:id="rId12"/>
    <p:sldId id="310" r:id="rId13"/>
    <p:sldId id="311" r:id="rId14"/>
    <p:sldId id="281" r:id="rId15"/>
    <p:sldId id="292" r:id="rId16"/>
    <p:sldId id="309" r:id="rId17"/>
    <p:sldId id="308" r:id="rId18"/>
    <p:sldId id="296" r:id="rId19"/>
    <p:sldId id="297" r:id="rId20"/>
    <p:sldId id="299" r:id="rId21"/>
    <p:sldId id="303" r:id="rId22"/>
    <p:sldId id="313" r:id="rId23"/>
    <p:sldId id="298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6D6B"/>
    <a:srgbClr val="D89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0" autoAdjust="0"/>
    <p:restoredTop sz="93146" autoAdjust="0"/>
  </p:normalViewPr>
  <p:slideViewPr>
    <p:cSldViewPr>
      <p:cViewPr>
        <p:scale>
          <a:sx n="82" d="100"/>
          <a:sy n="82" d="100"/>
        </p:scale>
        <p:origin x="56" y="13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ThLU_MTR1bj0Fg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disk.yandex.ru/i/COjWl-LzfcZ4pA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disk.yandex.ru/i/dQ5qZ0U586fkf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455.ru/docs/experiment/master-klass.pptx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s455.ru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3575" y="3068960"/>
            <a:ext cx="5940425" cy="196219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Форматы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работы по ознакомлению детей дошкольного возраста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с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группой профессий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Человек-техника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87825" y="188640"/>
            <a:ext cx="6156176" cy="1944216"/>
          </a:xfrm>
        </p:spPr>
        <p:txBody>
          <a:bodyPr>
            <a:normAutofit fontScale="25000" lnSpcReduction="20000"/>
          </a:bodyPr>
          <a:lstStyle/>
          <a:p>
            <a:pPr algn="ctr">
              <a:spcBef>
                <a:spcPct val="0"/>
              </a:spcBef>
            </a:pPr>
            <a:endParaRPr lang="ru-RU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ru-RU" sz="4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«ЦЕНТР РАЗВИТИЯ РЕБЕНКА – 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САД №455»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 Самара 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5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Россия, 443051 Самара, ул. Свободы, д.196 </a:t>
            </a:r>
          </a:p>
          <a:p>
            <a:r>
              <a:rPr lang="ru-RU" sz="5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.:</a:t>
            </a:r>
            <a:r>
              <a:rPr lang="en-US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(846)</a:t>
            </a:r>
            <a:r>
              <a:rPr lang="ru-RU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954-28-54, (факс) </a:t>
            </a:r>
            <a:r>
              <a:rPr lang="en-US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(846)</a:t>
            </a:r>
            <a:r>
              <a:rPr lang="ru-RU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931-85-64; </a:t>
            </a:r>
            <a:r>
              <a:rPr lang="en-US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detsad455@mail.ru</a:t>
            </a:r>
            <a:endParaRPr lang="ru-RU" sz="5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Подготовили:  </a:t>
            </a:r>
            <a:r>
              <a:rPr lang="ru-RU" sz="6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старший воспитатель Иванова Л.В.</a:t>
            </a:r>
            <a:endParaRPr lang="ru-RU" sz="6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6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педагог-психолог Абрамова О.А</a:t>
            </a: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6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учитель-логопед Кострыгина Н.В.</a:t>
            </a:r>
          </a:p>
          <a:p>
            <a:endParaRPr lang="ru-RU" sz="6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ru-RU" sz="7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cademy" pitchFamily="2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20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48064" y="6169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2021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запис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65">
        <p14:prism isContent="1"/>
      </p:transition>
    </mc:Choice>
    <mc:Fallback xmlns="">
      <p:transition spd="slow" advClick="0" advTm="9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755577" y="-99392"/>
            <a:ext cx="8388424" cy="115212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Логико-Малыш </a:t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«Профессии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75" name="Picture 3" descr="D:\Мои документы\ПЛОЩАДКА\2019\Педагогическая карусель\фото\Новая папка\20200227_1123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4256"/>
          <a:stretch/>
        </p:blipFill>
        <p:spPr bwMode="auto">
          <a:xfrm>
            <a:off x="667315" y="971251"/>
            <a:ext cx="3816424" cy="4944072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2649" y="1371355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Передвигая фишки, ребенок отвечает на поставленные вопросы, подбирает пары изображений (объект и его признак, аналог, символ, этап развития, ракурс и т.д.).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315" y="6066397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игровой форме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закрепляют и систематизируют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освоенный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5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8">
        <p14:prism isContent="1"/>
      </p:transition>
    </mc:Choice>
    <mc:Fallback xmlns="">
      <p:transition spd="slow" advClick="0" advTm="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98" name="Picture 2" descr="D:\Мои документы\ПЛОЩАДКА\2019\Педагогическая карусель\фото\Новая папка\20200227_1131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12483"/>
          <a:stretch/>
        </p:blipFill>
        <p:spPr bwMode="auto">
          <a:xfrm>
            <a:off x="-11950" y="3067526"/>
            <a:ext cx="6120927" cy="373466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ои документы\ПЛОЩАДКА\2019\Педагогическая карусель\фото\20200220_1052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6" b="14659"/>
          <a:stretch/>
        </p:blipFill>
        <p:spPr bwMode="auto">
          <a:xfrm>
            <a:off x="5533089" y="31297"/>
            <a:ext cx="3610911" cy="524014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0165" y="1196752"/>
            <a:ext cx="4201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Мягкие вязанные игрушки помогают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«оживить»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сюжетно-ролевую и  режиссёрскую игру 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ознакомлению детей с профессиями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5120" y="5299712"/>
            <a:ext cx="3035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проектной работы взрослыми были изготовлены вязанные куклы, представляющие разные  профессии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49">
        <p14:prism isContent="1"/>
      </p:transition>
    </mc:Choice>
    <mc:Fallback xmlns="">
      <p:transition spd="slow" advClick="0" advTm="65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73894" y="116632"/>
            <a:ext cx="7164387" cy="50006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Круги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Луллия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51" name="Picture 3" descr="D:\Мои документы\ПЛОЩАДКА\2019\Педагогическая карусель\фото\Новая папка\20200227_104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4" b="9150"/>
          <a:stretch/>
        </p:blipFill>
        <p:spPr bwMode="auto">
          <a:xfrm>
            <a:off x="683568" y="991376"/>
            <a:ext cx="3888432" cy="53655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628800"/>
            <a:ext cx="4572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Современная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технология ТРИЗ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(Раймунда 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Луллия)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своей работе мы используем их как игровую методику, направленную на расширение представлений о профессиях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орудий труда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0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">
        <p14:prism isContent="1"/>
      </p:transition>
    </mc:Choice>
    <mc:Fallback xmlns="">
      <p:transition spd="slow" advClick="0" advTm="1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44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Кубик Блума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523" y="5517232"/>
            <a:ext cx="8568953" cy="170080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На гранях кубика написаны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слова, являющиеся отправной точкой для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ответа: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Назови.  Почему. Объясни. Предложи.  Придумай.  Поделись. 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 flipH="1">
            <a:off x="1835696" y="249289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ПЛОЩАДКА\2019\Для форума\фото форум\20200228_1136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7384"/>
          <a:stretch/>
        </p:blipFill>
        <p:spPr bwMode="auto">
          <a:xfrm>
            <a:off x="12016" y="1700808"/>
            <a:ext cx="5136048" cy="325873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8064" y="980728"/>
            <a:ext cx="41044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 критического мышления</a:t>
            </a:r>
          </a:p>
          <a:p>
            <a:pPr algn="ctr"/>
            <a:endParaRPr lang="ru-RU" sz="11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Формулируется тема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(связанная с познаниями о технических профессиях</a:t>
            </a:r>
            <a:r>
              <a:rPr lang="ru-RU" sz="1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которая должна 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обозначить круг вопросов, на которые придется </a:t>
            </a:r>
            <a:r>
              <a:rPr lang="ru-RU" sz="1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отвечать самостоятельно используя 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 знания, опыт, наблюдательность, логику, творческое </a:t>
            </a:r>
            <a:r>
              <a:rPr lang="ru-RU" sz="1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мышление</a:t>
            </a:r>
            <a:endParaRPr lang="ru-RU" sz="19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Воспитатель 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бросает </a:t>
            </a:r>
            <a:r>
              <a:rPr lang="ru-RU" sz="1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кубик </a:t>
            </a:r>
          </a:p>
          <a:p>
            <a:r>
              <a:rPr lang="ru-RU" sz="1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Выпавшая 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грань укажет: какого типа вопрос следует задать. </a:t>
            </a:r>
            <a:endParaRPr lang="ru-RU" sz="19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">
        <p14:prism isContent="1"/>
      </p:transition>
    </mc:Choice>
    <mc:Fallback xmlns="">
      <p:transition spd="slow" advClick="0" advTm="5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58" y="-28576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D:\Мои документы\ПЛОЩАДКА\2019\Педагогическая карусель\фото\Новая папка\20200227_1033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3" b="14073"/>
          <a:stretch/>
        </p:blipFill>
        <p:spPr bwMode="auto">
          <a:xfrm>
            <a:off x="232640" y="984525"/>
            <a:ext cx="3916242" cy="568483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0343" y="188640"/>
            <a:ext cx="1970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Лэпбуки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994368"/>
            <a:ext cx="4392487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 (lapbook) – в дословном переводе с английского языка означает «книга на коленях» (lap –колени, book- книга). Лэпбук представляет собой тематическую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самодельную интерактивную папку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кармашками, дверками, окошками, вкладками и подвижными деталями, в которой находится информация в виде рисунков, небольших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текстов в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любой форме по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какой-либо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1">
        <p14:prism isContent="1"/>
      </p:transition>
    </mc:Choice>
    <mc:Fallback xmlns="">
      <p:transition spd="slow" advClick="0" advTm="5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703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74" name="Picture 2" descr="D:\Мои документы\ПЛОЩАДКА\2019\Педагогическая карусель\фото\Новая папка\20200227_105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2" b="2360"/>
          <a:stretch/>
        </p:blipFill>
        <p:spPr bwMode="auto">
          <a:xfrm>
            <a:off x="5776199" y="950697"/>
            <a:ext cx="3333750" cy="492803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-28575"/>
            <a:ext cx="779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«Расскажи о профессии»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(прием «Синквейн»)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5656" y="1052736"/>
            <a:ext cx="41711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Классический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традиционный синквейн составляется так: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 строчка – это тема, существительное или местоимение;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Вторая строчка –  два прилагательных или причастия, они коротко характеризуют тему, описывая ее;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Третья строка – это три слова глаголов или деепричастий, раскрывающие действие;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Четвертая строчка – мнение автора об описываемой теме в четырех словах;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Пятая строчка –  итоговая, суть темы, состоящий из одного слова и любой части речи.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55" y="6021288"/>
            <a:ext cx="903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Слово «синквейн» происходит от французского слова «пять» и означает «стихотворение, состоящее из пяти строк».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69">
        <p14:prism isContent="1"/>
      </p:transition>
    </mc:Choice>
    <mc:Fallback xmlns="">
      <p:transition spd="slow" advClick="0" advTm="13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6" y="-56272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166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Мультипликационная студия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4" y="2927328"/>
            <a:ext cx="42132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24" y="2934562"/>
            <a:ext cx="3571875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21587"/>
            <a:ext cx="375602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4401" y="5247452"/>
            <a:ext cx="391889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Астеров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– пример для всех ребят,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зовут героем»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25406" y="851621"/>
            <a:ext cx="2693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А. Сухомлинский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«Пекарь и портной»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3064"/>
            <a:ext cx="2446562" cy="22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045" y="6132310"/>
            <a:ext cx="256672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hlinkClick r:id="rId7"/>
              </a:rPr>
              <a:t>Сутеев</a:t>
            </a:r>
            <a:r>
              <a:rPr lang="ru-RU" dirty="0" smtClean="0">
                <a:hlinkClick r:id="rId7"/>
              </a:rPr>
              <a:t> «Разные колёса»</a:t>
            </a:r>
          </a:p>
          <a:p>
            <a:r>
              <a:rPr lang="en-US" sz="1100" dirty="0" smtClean="0">
                <a:hlinkClick r:id="rId7"/>
              </a:rPr>
              <a:t>https</a:t>
            </a:r>
            <a:r>
              <a:rPr lang="en-US" sz="1100" dirty="0">
                <a:hlinkClick r:id="rId7"/>
              </a:rPr>
              <a:t>://</a:t>
            </a:r>
            <a:r>
              <a:rPr lang="en-US" sz="1100" dirty="0" smtClean="0">
                <a:hlinkClick r:id="rId7"/>
              </a:rPr>
              <a:t>disk.yandex.ru/i/COjWl-LzfcZ4pA</a:t>
            </a:r>
            <a:endParaRPr lang="ru-RU" sz="1100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61050" y="1497952"/>
            <a:ext cx="260680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8"/>
              </a:rPr>
              <a:t>https://</a:t>
            </a:r>
            <a:r>
              <a:rPr lang="en-US" sz="1100" dirty="0" smtClean="0">
                <a:hlinkClick r:id="rId8"/>
              </a:rPr>
              <a:t>disk.yandex.ru/i/ThLU_MTR1bj0Fg</a:t>
            </a:r>
            <a:endParaRPr lang="ru-RU" sz="1100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634031"/>
            <a:ext cx="282776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hlinkClick r:id="rId9"/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Счень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 нужные профессии </a:t>
            </a:r>
          </a:p>
          <a:p>
            <a:r>
              <a:rPr lang="en-US" sz="1100" dirty="0" smtClean="0">
                <a:hlinkClick r:id="rId9"/>
              </a:rPr>
              <a:t>https</a:t>
            </a:r>
            <a:r>
              <a:rPr lang="en-US" sz="1100" dirty="0">
                <a:hlinkClick r:id="rId9"/>
              </a:rPr>
              <a:t>://</a:t>
            </a:r>
            <a:r>
              <a:rPr lang="en-US" sz="1100" dirty="0" smtClean="0">
                <a:hlinkClick r:id="rId9"/>
              </a:rPr>
              <a:t>disk.yandex.ru/i/dQ5qZ0U586fkfQ</a:t>
            </a:r>
            <a:endParaRPr lang="ru-RU" sz="11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6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4">
        <p14:prism isContent="1"/>
      </p:transition>
    </mc:Choice>
    <mc:Fallback xmlns="">
      <p:transition spd="slow" advClick="0" advTm="31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2082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Технология </a:t>
            </a:r>
            <a:r>
              <a:rPr lang="ru-RU" sz="36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«Форсайт»</a:t>
            </a:r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204864"/>
            <a:ext cx="6858001" cy="4653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980728"/>
            <a:ext cx="3168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3888" y="1424044"/>
            <a:ext cx="32940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Термин «Форсайт» (foresight – с англ.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предусмотрительность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предвидение, взгляд в будущее). Технология «Форсайт»- популярная инновационная технология построения видения будущего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" y="3694113"/>
            <a:ext cx="4151313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82" y="980728"/>
            <a:ext cx="4471747" cy="327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43651" y="4293096"/>
            <a:ext cx="5000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нашем ДОУ воспитатель, расширяя знания 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труде взрослых,  формирует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ребенка понятие 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профессиях, которые, возможно, он выберет в будущем.  Получая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знания и проигрывая их, ребёнок определяет, какая профессия ему больше нравится,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помогает  ему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этом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47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214">
        <p14:prism isContent="1"/>
      </p:transition>
    </mc:Choice>
    <mc:Fallback xmlns="">
      <p:transition spd="slow" advClick="0" advTm="152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4975" y="-3091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332656"/>
            <a:ext cx="7164387" cy="106357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</a:rPr>
              <a:t>Технология </a:t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</a:rPr>
              <a:t>«Музейная педагогика»</a:t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63" y="3130477"/>
            <a:ext cx="4570302" cy="362570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D:\Мои документы\1 Твитер\День космических войск\IMG-1f412a04db41e58ad0f90632bc395740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" y="908720"/>
            <a:ext cx="4536504" cy="337183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92606" y="162880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Мини-музей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«Самара космическая»</a:t>
            </a:r>
          </a:p>
        </p:txBody>
      </p:sp>
    </p:spTree>
    <p:extLst>
      <p:ext uri="{BB962C8B-B14F-4D97-AF65-F5344CB8AC3E}">
        <p14:creationId xmlns:p14="http://schemas.microsoft.com/office/powerpoint/2010/main" val="291966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">
        <p14:prism isContent="1"/>
      </p:transition>
    </mc:Choice>
    <mc:Fallback xmlns="">
      <p:transition spd="slow" advClick="0" advTm="24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4683" y="-178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0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«Музейная педагогика»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25" y="841177"/>
            <a:ext cx="3640137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83" y="2063750"/>
            <a:ext cx="3998913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8527" y="894249"/>
            <a:ext cx="35222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Мини-музей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«Все четыре колеса»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(технические профессии)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7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98">
        <p14:prism isContent="1"/>
      </p:transition>
    </mc:Choice>
    <mc:Fallback xmlns="">
      <p:transition spd="slow" advClick="0" advTm="17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43779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270284" y="116632"/>
            <a:ext cx="9684568" cy="98107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Разработка  форматов работы по ознакомлению детей дошкольного возраста с  группой профессий «Человек-техника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102950"/>
            <a:ext cx="7488831" cy="5733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Задачи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Изучить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проблемно-ориентированный анализ деятельности дошкольных образовательных организаций по ознакомлению с профессиями  детей дошкольного возраста;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модель методического и организационно-педагогического сопровождения для детей дошкольного возраста по формированию системы представлений о труде взрослых, о назначении и содержании отдельных профессий;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систему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учреждениями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расширению представлений детей дошкольного возраста с профессиями группы «Человек-техника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Разработать и представить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использованию набор учебно-методических материалов для дошкольников, воспитателей, работников ДОУ, позволяющие реализовывать основную цель проектной деятельности на практике.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4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67">
        <p14:prism isContent="1"/>
      </p:transition>
    </mc:Choice>
    <mc:Fallback xmlns="">
      <p:transition spd="slow" advClick="0" advTm="14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908" y="980728"/>
            <a:ext cx="354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551723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110" y="260648"/>
            <a:ext cx="8345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ИНТЕРАКТИВНАЯ ТЕХНОЛОГИЯ «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CUBETTO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562"/>
            <a:ext cx="5219700" cy="3686175"/>
          </a:xfrm>
          <a:prstGeom prst="rect">
            <a:avLst/>
          </a:prstGeom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"/>
          <a:stretch/>
        </p:blipFill>
        <p:spPr bwMode="auto">
          <a:xfrm>
            <a:off x="4283969" y="3361234"/>
            <a:ext cx="4828540" cy="349676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363" y="4679269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Cubett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 знакомится с профессиями и трудовыми процессами на стройке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3790" y="1916832"/>
            <a:ext cx="389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 нас получилось!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Cubetto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прибыл в пункт назначения!»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1" y="6463293"/>
            <a:ext cx="6860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Мастер-класс –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hlinkClick r:id="rId5"/>
              </a:rPr>
              <a:t>https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://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hlinkClick r:id="rId5"/>
              </a:rPr>
              <a:t>ds455.ru/docs/experiment/master-klass.pptx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 smtClean="0"/>
          </a:p>
          <a:p>
            <a:endParaRPr lang="en-US" b="1" dirty="0" smtClean="0">
              <a:solidFill>
                <a:schemeClr val="accent2">
                  <a:lumMod val="75000"/>
                </a:schemeClr>
              </a:solidFill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4671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769">
        <p14:prism isContent="1"/>
      </p:transition>
    </mc:Choice>
    <mc:Fallback xmlns="">
      <p:transition spd="slow" advClick="0" advTm="117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освоения системных знаний о труде взрослых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 подготовительной к школе группы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6794" y="4365104"/>
            <a:ext cx="8227693" cy="237626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сформировано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дошкольников представления о разных профессиях, о значимости профессиональной деятельности взрослых для общества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умеют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отражать в игровой и продуктивной деятельности свои впечатления и знания;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азвиты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познавательные, коммуникативные, творческие способности детей;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бережное отношение к труду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взрослых и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результатам.</a:t>
            </a:r>
          </a:p>
          <a:p>
            <a:pPr marL="0" indent="0" algn="ctr">
              <a:buNone/>
            </a:pP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31640" y="980728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COMP\Desktop\диаграмма\диаграмма к профессиям - копи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47" y="1196751"/>
            <a:ext cx="4598653" cy="303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ПЛОЩАДКА\2019\Для форума\презент\Результаты диаграмма\диаграмма к профессиям -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0004"/>
            <a:ext cx="4703859" cy="297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60">
        <p14:prism isContent="1"/>
      </p:transition>
    </mc:Choice>
    <mc:Fallback xmlns="">
      <p:transition spd="slow" advClick="0" advTm="6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8011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Методические мероприятия на базе МБДОУ 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№455»г.о.Самара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31640" y="980728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52128" y="1988840"/>
            <a:ext cx="7812360" cy="4525963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Круглый стол «Современные подходы к реализации проектной деятельности ДОУ» –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31 января 2020г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Педагогическая карусель «Формирование представлений о профессиях взрослых в условиях совместной деятельности» -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 апреля 2020г.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Встречи творческой группы проектной площадки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62">
        <p14:prism isContent="1"/>
      </p:transition>
    </mc:Choice>
    <mc:Fallback xmlns="">
      <p:transition spd="slow" advClick="0" advTm="72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908" y="980728"/>
            <a:ext cx="354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-84915"/>
            <a:ext cx="8357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Предметно - пространственная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развивающая среда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628800"/>
            <a:ext cx="6120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пополнения развивающей среды было дополнительно приобретено и изготовлено: </a:t>
            </a: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Интерактивная доска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Куклы по профессиям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Разнообразные конструкторы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и художественная литература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394">
        <p14:prism isContent="1"/>
      </p:transition>
    </mc:Choice>
    <mc:Fallback xmlns="">
      <p:transition spd="slow" advClick="0" advTm="153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844824"/>
            <a:ext cx="8496300" cy="838200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Готовы поделиться своим опытом</a:t>
            </a:r>
            <a:br>
              <a:rPr lang="ru-RU" sz="6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</a:br>
            <a:endParaRPr lang="en-US" sz="6000" b="1" dirty="0">
              <a:latin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412875"/>
            <a:ext cx="8640763" cy="5111750"/>
          </a:xfrm>
        </p:spPr>
        <p:txBody>
          <a:bodyPr>
            <a:normAutofit/>
          </a:bodyPr>
          <a:lstStyle/>
          <a:p>
            <a:pPr marL="533400" indent="-533400"/>
            <a:endParaRPr lang="ru-RU" dirty="0" smtClean="0">
              <a:latin typeface="Times New Roman" pitchFamily="18" charset="0"/>
            </a:endParaRPr>
          </a:p>
          <a:p>
            <a:pPr marL="533400" indent="-533400"/>
            <a:r>
              <a:rPr lang="ru-RU" sz="7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  </a:t>
            </a:r>
            <a:endParaRPr lang="ru-RU" sz="7200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3861048"/>
            <a:ext cx="81079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b="1" dirty="0">
                <a:solidFill>
                  <a:schemeClr val="bg1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фициальный сайт МБДОУ «Детский сад№455»г.о.Самара – 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https://ds455.ru</a:t>
            </a:r>
            <a:r>
              <a:rPr lang="en-US" b="1" dirty="0" smtClean="0">
                <a:solidFill>
                  <a:schemeClr val="bg1"/>
                </a:solidFill>
                <a:hlinkClick r:id="rId3"/>
              </a:rPr>
              <a:t>/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5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28">
        <p14:prism isContent="1"/>
      </p:transition>
    </mc:Choice>
    <mc:Fallback xmlns="">
      <p:transition spd="slow" advClick="0" advTm="83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         Актуальность</a:t>
            </a:r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6" y="506251"/>
            <a:ext cx="7128792" cy="58052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Жизнь ребенка протекает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социокультурной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нашего микрорайона, в котором превалируют технические профессии (много заводов),  и он ежедневно наблюдает за профессиональной деятельностью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взрослых,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накапливая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впечатления, а затем, в разнообразных видах культурных практик (игре,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познавательной и продуктивной деятельности) воспроизводит эти знания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Поэтому,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процесс ознакомления дошкольников с миром профессий и трудом взрослых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нашем ДОУ организовываем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учетом региональных социально-экономических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условий.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COMP\Desktop\анимация\MD-costu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38106"/>
            <a:ext cx="5616751" cy="26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P\Desktop\анимация\24e717a3fa.gif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792">
            <a:off x="6775327" y="2919764"/>
            <a:ext cx="1772141" cy="35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755">
        <p14:prism isContent="1"/>
      </p:transition>
    </mc:Choice>
    <mc:Fallback xmlns="">
      <p:transition spd="slow" advClick="0" advTm="157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Новизна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данного проекта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6712"/>
            <a:ext cx="8244409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3276" y="1501227"/>
            <a:ext cx="7307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052736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заключается в комплексном решении задач социально-педагогического направления. Введение в педагогическую практику развивающих технологий и принципиально новых форм работы с дошкольниками </a:t>
            </a:r>
            <a:r>
              <a:rPr lang="ru-RU" dirty="0"/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формирования у детей дошкольного возраста первичных представлений о мире профессий и интереса к профессионально-трудовой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8648" y="2980015"/>
            <a:ext cx="846043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pPr algn="ctr"/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проблемно-ориентированный анализ деятельности дошкольных образовательных организаций по ознакомлению с профессиями  детей дошкольного возраста;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Создана модель методического и организационно-педагогического сопровождения для детей дошкольного возраста по формированию системы представлений о труде взрослых, о назначении и содержании отдельных профессий;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Создана система взаимодействия с учреждениями по расширению представлений детей дошкольного возраста с профессиями группы «Человек-техника».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Разработан учебно-методический материал для дошкольников, воспитателей, работников ДОУ, позволяющие реализовывать основную цель проектной деятельности на практике.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10">
        <p14:prism isContent="1"/>
      </p:transition>
    </mc:Choice>
    <mc:Fallback xmlns="">
      <p:transition spd="slow" advClick="0" advTm="74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739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892480" cy="83671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продукты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9895"/>
            <a:ext cx="3981450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09895"/>
            <a:ext cx="4005263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2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19">
        <p14:prism isContent="1"/>
      </p:transition>
    </mc:Choice>
    <mc:Fallback xmlns="">
      <p:transition spd="slow" advClick="0" advTm="74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08504" cy="83671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Основой деятельности являются технологии: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3648" y="908720"/>
            <a:ext cx="784887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«Сторисек»: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лото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«Профессии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 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мягкой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игрушки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Логико-Малыш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«Профессии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 круги Луллия;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критического мышления (кубик Блума,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прием «Синквейн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мультипликационная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(создание мультфильмов).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«Форсайт»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Музейная педагогика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«Развивающая игра «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Cubetto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883">
        <p14:prism isContent="1"/>
      </p:transition>
    </mc:Choice>
    <mc:Fallback xmlns="">
      <p:transition spd="slow" advClick="0" advTm="9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4808" y="12692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Технология «Сторисек»</a:t>
            </a:r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6712"/>
            <a:ext cx="8244409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D:\Мои документы\ПЛОЩАДКА\Проэктная площадка 2016г\Фото банер\IMG_20180516_0917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2"/>
          <a:stretch/>
        </p:blipFill>
        <p:spPr bwMode="auto">
          <a:xfrm>
            <a:off x="4557192" y="893613"/>
            <a:ext cx="4586808" cy="285438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I:\фото\20200219_154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" y="3684044"/>
            <a:ext cx="6552728" cy="318535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5" y="816696"/>
            <a:ext cx="41875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перевод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английского языка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«стор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исек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означает «мешок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орий». В нашем случае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торисек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– это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сопу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тствующих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взаимосвязанных 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аимодополняющих материалов, направленных на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азвитие интереса к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определенной профессии.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6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23">
        <p14:prism isContent="1"/>
      </p:transition>
    </mc:Choice>
    <mc:Fallback xmlns="">
      <p:transition spd="slow" advClick="0" advTm="50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255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981075"/>
          </a:xfrm>
        </p:spPr>
        <p:txBody>
          <a:bodyPr>
            <a:noAutofit/>
          </a:bodyPr>
          <a:lstStyle/>
          <a:p>
            <a:r>
              <a:rPr lang="ru-RU" sz="3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по созданию «Сторисека»</a:t>
            </a:r>
            <a:br>
              <a:rPr lang="ru-RU" sz="3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1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6712"/>
            <a:ext cx="8244409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9" name="Picture 2" descr="D:\Мои документы\ПЛОЩАДКА\2019\Педагогическая карусель\фото\20200221_12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/>
          <a:stretch/>
        </p:blipFill>
        <p:spPr bwMode="auto">
          <a:xfrm>
            <a:off x="13649" y="3780757"/>
            <a:ext cx="5796135" cy="307284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ПЛОЩАДКА\2019\фото форум\20200302_112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8718"/>
            <a:ext cx="6300192" cy="306259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4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42">
        <p14:prism isContent="1"/>
      </p:transition>
    </mc:Choice>
    <mc:Fallback xmlns="">
      <p:transition spd="slow" advClick="0" advTm="34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257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Лото «Профессии»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6712"/>
            <a:ext cx="8244409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 flipH="1">
            <a:off x="1835696" y="249289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517231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Мои документы\ПЛОЩАДКА\2019\Педагогическая карусель\фото\20200221_1205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r="9231"/>
          <a:stretch/>
        </p:blipFill>
        <p:spPr bwMode="auto">
          <a:xfrm>
            <a:off x="3345018" y="980728"/>
            <a:ext cx="5788036" cy="367240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491706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Лото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«Профессии»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предназначено для знакомства детей с основными профессиями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группы «Человек-техника» в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36">
        <p14:prism isContent="1"/>
      </p:transition>
    </mc:Choice>
    <mc:Fallback xmlns="">
      <p:transition spd="slow" advClick="0" advTm="15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3806</TotalTime>
  <Words>1077</Words>
  <Application>Microsoft Office PowerPoint</Application>
  <PresentationFormat>Экран (4:3)</PresentationFormat>
  <Paragraphs>160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Форматы работы по ознакомлению детей дошкольного возраста                 с группой профессий  «Человек-техника» </vt:lpstr>
      <vt:lpstr>Цель проекта:  Разработка  форматов работы по ознакомлению детей дошкольного возраста с  группой профессий «Человек-техника» </vt:lpstr>
      <vt:lpstr>         Актуальность</vt:lpstr>
      <vt:lpstr>           Новизна данного проекта</vt:lpstr>
      <vt:lpstr>Методические продукты </vt:lpstr>
      <vt:lpstr>Основой деятельности являются технологии:</vt:lpstr>
      <vt:lpstr>Технология «Сторисек»</vt:lpstr>
      <vt:lpstr>Совместная деятельность по созданию «Сторисека» </vt:lpstr>
      <vt:lpstr>Лото «Профессии»</vt:lpstr>
      <vt:lpstr>Логико-Малыш  «Профессии»</vt:lpstr>
      <vt:lpstr> </vt:lpstr>
      <vt:lpstr> Круги Луллия </vt:lpstr>
      <vt:lpstr>Кубик Блума</vt:lpstr>
      <vt:lpstr> </vt:lpstr>
      <vt:lpstr> </vt:lpstr>
      <vt:lpstr> </vt:lpstr>
      <vt:lpstr>Технология «Форсайт»</vt:lpstr>
      <vt:lpstr>Технология  «Музейная педагогика»  </vt:lpstr>
      <vt:lpstr> </vt:lpstr>
      <vt:lpstr> </vt:lpstr>
      <vt:lpstr> Результаты освоения системных знаний о труде взрослых  детей подготовительной к школе группы </vt:lpstr>
      <vt:lpstr> Методические мероприятия на базе МБДОУ  «Детский сад №455»г.о.Самара  </vt:lpstr>
      <vt:lpstr> </vt:lpstr>
      <vt:lpstr>Готовы поделиться своим опытом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Lucky</dc:creator>
  <cp:lastModifiedBy>DETI455</cp:lastModifiedBy>
  <cp:revision>426</cp:revision>
  <dcterms:created xsi:type="dcterms:W3CDTF">2015-02-24T06:07:36Z</dcterms:created>
  <dcterms:modified xsi:type="dcterms:W3CDTF">2021-02-26T10:59:48Z</dcterms:modified>
</cp:coreProperties>
</file>