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080" y="-102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AD70-7729-416E-BC01-205EFFEC9811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579F-040D-4FDF-9D2C-41C34F4CE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2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E987E5-FB2C-4240-A247-9324F19EF9FC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E3EEDE-2A3C-4A78-B9F6-7B692E094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Мастер-класс («Досуг с тканью»)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«Волшебное превращение»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для детей среднего дошкольного возраста.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                  Выполнила воспитатель:</a:t>
            </a:r>
          </a:p>
          <a:p>
            <a:r>
              <a:rPr lang="ru-RU" sz="1600" dirty="0" smtClean="0"/>
              <a:t>                                  Грачева Екатерина Геннадьевна                                                     </a:t>
            </a:r>
          </a:p>
          <a:p>
            <a:r>
              <a:rPr lang="ru-RU" sz="1600" dirty="0" smtClean="0"/>
              <a:t>                                      МБДОУ ЦРР д/с №455 </a:t>
            </a:r>
            <a:r>
              <a:rPr lang="ru-RU" sz="1600" dirty="0" err="1" smtClean="0"/>
              <a:t>г.о</a:t>
            </a:r>
            <a:r>
              <a:rPr lang="ru-RU" sz="1600" dirty="0" smtClean="0"/>
              <a:t>. Самара</a:t>
            </a:r>
          </a:p>
          <a:p>
            <a:r>
              <a:rPr lang="ru-RU" sz="1600" dirty="0" smtClean="0"/>
              <a:t>                                                     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72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Шифоновая картина на тему «Зима»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DCIM\105_PANA\P105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127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Процесс работы над картиной.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H:\DCIM\105_PANA\P105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105_PANA\P1050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Создание космической системы из ткани.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DCIM\105_PANA\P1050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84776" cy="12432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Выкладывание бабочки используя разные способы сворачивания ткани.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DCIM\105_PANA\P1050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56784" cy="43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Выставка детских работ из ткани.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Picture 4" descr="F:\DCIM\105_PANA\P105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17" y="1844823"/>
            <a:ext cx="2903724" cy="20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DCIM\105_PANA\P1050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10" y="1844823"/>
            <a:ext cx="3088765" cy="203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DCIM\105_PANA\P1050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909609" cy="20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DCIM\105_PANA\P1050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10" y="4122871"/>
            <a:ext cx="3088765" cy="20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Спасибо за внимание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155</TotalTime>
  <Words>59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Мастер-класс («Досуг с тканью») «Волшебное превращение» для детей среднего дошкольного возраста.</vt:lpstr>
      <vt:lpstr>Шифоновая картина на тему «Зима»</vt:lpstr>
      <vt:lpstr>Процесс работы над картиной.</vt:lpstr>
      <vt:lpstr>Создание космической системы из ткани.</vt:lpstr>
      <vt:lpstr>Выкладывание бабочки используя разные способы сворачивания ткани.</vt:lpstr>
      <vt:lpstr>Выставка детских работ из ткани.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14</cp:revision>
  <dcterms:created xsi:type="dcterms:W3CDTF">2015-08-13T19:37:34Z</dcterms:created>
  <dcterms:modified xsi:type="dcterms:W3CDTF">2015-08-15T11:35:24Z</dcterms:modified>
</cp:coreProperties>
</file>