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8" r:id="rId2"/>
    <p:sldId id="269" r:id="rId3"/>
    <p:sldId id="256" r:id="rId4"/>
    <p:sldId id="265" r:id="rId5"/>
    <p:sldId id="264" r:id="rId6"/>
    <p:sldId id="263" r:id="rId7"/>
    <p:sldId id="262" r:id="rId8"/>
    <p:sldId id="261" r:id="rId9"/>
    <p:sldId id="260" r:id="rId10"/>
    <p:sldId id="259" r:id="rId11"/>
    <p:sldId id="258" r:id="rId12"/>
    <p:sldId id="257" r:id="rId13"/>
    <p:sldId id="267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0BCFB-7A15-4C3C-8F02-4862B540E4A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094F3-3E9B-4912-A2C6-96F83AE86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700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ЛЕОНОВ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094F3-3E9B-4912-A2C6-96F83AE8610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15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75FE-A9C6-48FC-8D70-9C9AE9B5A394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DACD-2B5E-41A5-A9F3-A6078D71F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77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75FE-A9C6-48FC-8D70-9C9AE9B5A394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DACD-2B5E-41A5-A9F3-A6078D71F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35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75FE-A9C6-48FC-8D70-9C9AE9B5A394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DACD-2B5E-41A5-A9F3-A6078D71F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72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75FE-A9C6-48FC-8D70-9C9AE9B5A394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DACD-2B5E-41A5-A9F3-A6078D71F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24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75FE-A9C6-48FC-8D70-9C9AE9B5A394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DACD-2B5E-41A5-A9F3-A6078D71F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28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75FE-A9C6-48FC-8D70-9C9AE9B5A394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DACD-2B5E-41A5-A9F3-A6078D71F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588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75FE-A9C6-48FC-8D70-9C9AE9B5A394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DACD-2B5E-41A5-A9F3-A6078D71F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68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75FE-A9C6-48FC-8D70-9C9AE9B5A394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DACD-2B5E-41A5-A9F3-A6078D71F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86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75FE-A9C6-48FC-8D70-9C9AE9B5A394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DACD-2B5E-41A5-A9F3-A6078D71F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3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75FE-A9C6-48FC-8D70-9C9AE9B5A394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DACD-2B5E-41A5-A9F3-A6078D71F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66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75FE-A9C6-48FC-8D70-9C9AE9B5A394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DACD-2B5E-41A5-A9F3-A6078D71F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375FE-A9C6-48FC-8D70-9C9AE9B5A394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DACD-2B5E-41A5-A9F3-A6078D71F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53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3053" y="173588"/>
            <a:ext cx="106554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«Центр развития ребёнка – детский сад № 455» городского округа Самара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49769" y="2039274"/>
            <a:ext cx="8182048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Викторина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для детей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подготовительной к школе группы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«Профессия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– космонавт»</a:t>
            </a:r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854712" y="5240670"/>
            <a:ext cx="29642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Подготовила: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воспитатель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Белоглазова В.В.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2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820" y="1753353"/>
            <a:ext cx="3596952" cy="35969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75296" y="21486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МЕСТО, ОТКУДА</a:t>
            </a: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ВЗЛЕТАЕТ РАКЕТА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626" y="1468562"/>
            <a:ext cx="7593993" cy="50550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63572" y="5838869"/>
            <a:ext cx="3191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КОСМОДРОМ</a:t>
            </a:r>
            <a:endParaRPr lang="ru-RU" sz="3200" dirty="0">
              <a:solidFill>
                <a:srgbClr val="5B9BD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3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698" y="1782876"/>
            <a:ext cx="3596952" cy="35969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4918" y="242725"/>
            <a:ext cx="6928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СНАРЯЖЕНИЕ, В КОТОРОЕ</a:t>
            </a: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ОДЕТ КОСМОНАВТ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707" y="1419368"/>
            <a:ext cx="5200934" cy="52009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25659" y="5743335"/>
            <a:ext cx="2727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СКАФАНДР</a:t>
            </a:r>
            <a:endParaRPr lang="ru-RU" sz="3200" dirty="0">
              <a:solidFill>
                <a:srgbClr val="5B9BD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172" y="1831590"/>
            <a:ext cx="3596952" cy="35969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38818" y="20122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АППАРАТ, КОТОРЫЙ ХОДИТ ПО ЛУНЕ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335" y="1434910"/>
            <a:ext cx="7714966" cy="51433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75589" y="5825222"/>
            <a:ext cx="24224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ЛУНОХОД</a:t>
            </a:r>
            <a:endParaRPr lang="ru-RU" sz="3200" dirty="0">
              <a:solidFill>
                <a:srgbClr val="5B9BD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42741" y="460191"/>
            <a:ext cx="4623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НАЙДИ 5 ОТЛИЧИЙ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2398" b="2748"/>
          <a:stretch/>
        </p:blipFill>
        <p:spPr>
          <a:xfrm>
            <a:off x="1519735" y="1044966"/>
            <a:ext cx="9269393" cy="55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3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5728"/>
          <a:stretch/>
        </p:blipFill>
        <p:spPr>
          <a:xfrm>
            <a:off x="1205551" y="599364"/>
            <a:ext cx="9753600" cy="5746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031949" y="3257981"/>
            <a:ext cx="41008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МОЛОДЦЫ!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</p:txBody>
      </p:sp>
      <p:pic>
        <p:nvPicPr>
          <p:cNvPr id="3" name="aplodismenty_-_aplodismenty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7550" y="2648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3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916" y="1184981"/>
            <a:ext cx="11497057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Задачи: </a:t>
            </a:r>
          </a:p>
          <a:p>
            <a:pPr marL="457200" indent="-457200" algn="ctr"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Закрепить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знания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детей о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профессии </a:t>
            </a: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«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космонавт», космических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кораблях и аппаратах.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2.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Развивать познавательную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активность,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творческое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мышление,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воображение,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внимание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.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3.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Воспитывать дружелюбие, ответственность, </a:t>
            </a: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выдержку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, умение действовать в команде. </a:t>
            </a:r>
          </a:p>
        </p:txBody>
      </p:sp>
    </p:spTree>
    <p:extLst>
      <p:ext uri="{BB962C8B-B14F-4D97-AF65-F5344CB8AC3E}">
        <p14:creationId xmlns:p14="http://schemas.microsoft.com/office/powerpoint/2010/main" val="36859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lipart-library.com/images_k/question-mark-transparent-gif/question-mark-transparent-gif-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70" y="1678672"/>
            <a:ext cx="3595664" cy="35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07" y="1678673"/>
            <a:ext cx="3415152" cy="48381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50" y="1678672"/>
            <a:ext cx="3425225" cy="48381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22643" y="218085"/>
            <a:ext cx="52309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НАЗОВИ ПЕРВОГО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 МИРЕ КОСМОНАВТА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86155" y="56577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ЮРИЙ АЛЕКСЕЕВИЧ ГАГАРИН</a:t>
            </a:r>
          </a:p>
        </p:txBody>
      </p:sp>
    </p:spTree>
    <p:extLst>
      <p:ext uri="{BB962C8B-B14F-4D97-AF65-F5344CB8AC3E}">
        <p14:creationId xmlns:p14="http://schemas.microsoft.com/office/powerpoint/2010/main" val="31919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115" y="2027162"/>
            <a:ext cx="3596952" cy="35969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53" y="1518029"/>
            <a:ext cx="3602408" cy="5060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64" y="1497643"/>
            <a:ext cx="3548419" cy="50805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2084" y="283947"/>
            <a:ext cx="103131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НАЗОВИ ПЕРВУЮ </a:t>
            </a: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ЖЕНЩИНУ-КОСМОНАВТА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0663" y="564450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ВАЛЕНТИНА ВЛАДИМИРОВНА ТЕРЕШКОВА</a:t>
            </a:r>
          </a:p>
        </p:txBody>
      </p:sp>
    </p:spTree>
    <p:extLst>
      <p:ext uri="{BB962C8B-B14F-4D97-AF65-F5344CB8AC3E}">
        <p14:creationId xmlns:p14="http://schemas.microsoft.com/office/powerpoint/2010/main" val="136030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45" y="1985365"/>
            <a:ext cx="3596952" cy="35969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3" y="1705969"/>
            <a:ext cx="3447006" cy="48517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46" y="1714403"/>
            <a:ext cx="3889614" cy="48433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60893" y="390402"/>
            <a:ext cx="75972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НАЗОВИ ПЕРВОГО КОСМОНАВТА В ОТКРЫТОМ КОСМОСЕ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1521" y="558231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АЛЕКСЕЙ АРХИПОВИЧ ЛЕОНОВ </a:t>
            </a:r>
          </a:p>
        </p:txBody>
      </p:sp>
    </p:spTree>
    <p:extLst>
      <p:ext uri="{BB962C8B-B14F-4D97-AF65-F5344CB8AC3E}">
        <p14:creationId xmlns:p14="http://schemas.microsoft.com/office/powerpoint/2010/main" val="323026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0520" y="214868"/>
            <a:ext cx="8361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ЧТО ОБЪЕДИНЯЕТ ЭТИХ КОСМОНАВТОВ?</a:t>
            </a:r>
          </a:p>
          <a:p>
            <a:pPr lvl="0" algn="ctr"/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5" y="1268867"/>
            <a:ext cx="2731834" cy="35522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06" y="1303964"/>
            <a:ext cx="2549849" cy="3528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41" y="1303964"/>
            <a:ext cx="2633390" cy="3552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103" y="1306721"/>
            <a:ext cx="2658262" cy="35669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2082" y="4821072"/>
            <a:ext cx="18982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АВДЕЕВ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СЕРГЕЙ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ВАСИЛЬЕВИЧ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87135" y="484052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ГУБАРЕВ</a:t>
            </a:r>
          </a:p>
          <a:p>
            <a:pPr lvl="0" algn="ctr"/>
            <a:r>
              <a:rPr lang="ru-RU" b="1" dirty="0" smtClean="0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АЛЕКСЕЙ </a:t>
            </a:r>
          </a:p>
          <a:p>
            <a:pPr lvl="0" algn="ctr"/>
            <a:r>
              <a:rPr lang="ru-RU" b="1" dirty="0" smtClean="0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АЛЕКСАНДРОВИЧ</a:t>
            </a:r>
            <a:endParaRPr lang="ru-RU" b="1" dirty="0">
              <a:solidFill>
                <a:srgbClr val="5B9BD5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32297" y="485809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АТЬКОВ</a:t>
            </a:r>
          </a:p>
          <a:p>
            <a:pPr lvl="0" algn="ctr"/>
            <a:r>
              <a:rPr lang="ru-RU" b="1" dirty="0" smtClean="0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ОЛЕГ</a:t>
            </a:r>
          </a:p>
          <a:p>
            <a:pPr lvl="0" algn="ctr"/>
            <a:r>
              <a:rPr lang="ru-RU" b="1" dirty="0" smtClean="0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ЮРЬЕВИЧ</a:t>
            </a:r>
            <a:endParaRPr lang="ru-RU" b="1" dirty="0">
              <a:solidFill>
                <a:srgbClr val="5B9BD5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96234" y="48658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КОРНИНЕНКО</a:t>
            </a:r>
          </a:p>
          <a:p>
            <a:pPr lvl="0" algn="ctr"/>
            <a:r>
              <a:rPr lang="ru-RU" b="1" dirty="0" smtClean="0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МИХАИЛ</a:t>
            </a:r>
          </a:p>
          <a:p>
            <a:pPr lvl="0" algn="ctr"/>
            <a:r>
              <a:rPr lang="ru-RU" b="1" dirty="0" smtClean="0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БОРИСОВИЧ</a:t>
            </a:r>
            <a:endParaRPr lang="ru-RU" b="1" dirty="0">
              <a:solidFill>
                <a:srgbClr val="5B9BD5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1070" y="5711053"/>
            <a:ext cx="107147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ЭТО НАШИ ЗЕМЛЯКИ - КОСМОНАВТЫ, РОДИНА КОТОРЫХ САМАРСКИЙ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32444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inata.in.ua/wp-content/uploads/2017/02/rocket-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03" y="1925628"/>
            <a:ext cx="5371769" cy="46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gpht.com/JqMekh1OxiVURj9yMT5DJwoX1CcfAcxCfYsoogHK8of7UD8FN11kSknCogDcCL3aQhXG=h8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8" y="4260557"/>
            <a:ext cx="4003315" cy="195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Н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9678" y="4928245"/>
            <a:ext cx="609600" cy="609600"/>
          </a:xfrm>
          <a:prstGeom prst="rect">
            <a:avLst/>
          </a:prstGeom>
        </p:spPr>
      </p:pic>
      <p:pic>
        <p:nvPicPr>
          <p:cNvPr id="7" name="Н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85987" y="3343843"/>
            <a:ext cx="609600" cy="609600"/>
          </a:xfrm>
          <a:prstGeom prst="rect">
            <a:avLst/>
          </a:prstGeom>
        </p:spPr>
      </p:pic>
      <p:pic>
        <p:nvPicPr>
          <p:cNvPr id="1028" name="Picture 4" descr="https://4.bp.blogspot.com/-dg1AL4gCiX4/WyFeD0sq5QI/AAAAAAAAd-o/DfHO-8TBPEIriVqwVi8GYKvIHtQQH0K8ACLcBGAs/s1600/%25D0%25A5%25D0%25BE%25D0%25BB%25D0%25BE%25D0%25B4%25D0%25BD%25D0%25BE_DoV%2B%252816%252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68" y="1158817"/>
            <a:ext cx="3819726" cy="272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pixabay.com/photo/2013/07/12/14/30/pen-148334_128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760" y="5094211"/>
            <a:ext cx="2354942" cy="150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6/9c/51/369c51721215a902508df17ac9d1c00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390" y="1389254"/>
            <a:ext cx="3011832" cy="16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fs00.infourok.ru/images/doc/263/268632/hello_html_38188e9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229" y="3953443"/>
            <a:ext cx="1177378" cy="19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0805" y="219555"/>
            <a:ext cx="107817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ЧТО ИЗ ЭТИХ ПРЕДМЕТОВ КОСМОНАВТУ В КОСМОСЕ НЕ ПРИГОДИТСЯ?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</p:txBody>
      </p:sp>
      <p:pic>
        <p:nvPicPr>
          <p:cNvPr id="6" name="Н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7229" y="1997374"/>
            <a:ext cx="609600" cy="609600"/>
          </a:xfrm>
          <a:prstGeom prst="rect">
            <a:avLst/>
          </a:prstGeom>
        </p:spPr>
      </p:pic>
      <p:pic>
        <p:nvPicPr>
          <p:cNvPr id="8" name="Д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45853" y="4623445"/>
            <a:ext cx="609600" cy="609600"/>
          </a:xfrm>
          <a:prstGeom prst="rect">
            <a:avLst/>
          </a:prstGeom>
        </p:spPr>
      </p:pic>
      <p:pic>
        <p:nvPicPr>
          <p:cNvPr id="9" name="Д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1290" y="5537845"/>
            <a:ext cx="609600" cy="609600"/>
          </a:xfrm>
          <a:prstGeom prst="rect">
            <a:avLst/>
          </a:prstGeom>
        </p:spPr>
      </p:pic>
      <p:pic>
        <p:nvPicPr>
          <p:cNvPr id="10" name="Д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9789" y="1997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3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229" y="1990127"/>
            <a:ext cx="3596952" cy="35969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10296" y="202344"/>
            <a:ext cx="46810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ПЕРВЫЙ АППАРАТ,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ПОЛЕТЕВШИЙ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 КОСМОС</a:t>
            </a:r>
            <a:endParaRPr lang="ru-RU" sz="3200" dirty="0"/>
          </a:p>
        </p:txBody>
      </p:sp>
      <p:pic>
        <p:nvPicPr>
          <p:cNvPr id="1028" name="Picture 4" descr="https://kartinkinaden.ru/uploads/posts/2016-06/1466681340_p.tx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73" y="1772004"/>
            <a:ext cx="6791135" cy="46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44044" y="5805202"/>
            <a:ext cx="2813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СПУТНИК-1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2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412" y="2186204"/>
            <a:ext cx="3596952" cy="35969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66114" y="20122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ПЕРВАЯ РАКЕТА,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ПОЛЕТЕВШАЯ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ndalus" panose="02020603050405020304" pitchFamily="18" charset="-78"/>
            </a:endParaRPr>
          </a:p>
          <a:p>
            <a:pPr lvl="0"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 КОСМОС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439" y="1866415"/>
            <a:ext cx="6405349" cy="48040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41011" y="5934404"/>
            <a:ext cx="2473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ndalus" panose="02020603050405020304" pitchFamily="18" charset="-78"/>
              </a:rPr>
              <a:t>ВОСТОК-1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7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179</Words>
  <Application>Microsoft Office PowerPoint</Application>
  <PresentationFormat>Широкоэкранный</PresentationFormat>
  <Paragraphs>60</Paragraphs>
  <Slides>14</Slides>
  <Notes>1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Andalus</vt:lpstr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</dc:creator>
  <cp:lastModifiedBy>Дима</cp:lastModifiedBy>
  <cp:revision>25</cp:revision>
  <dcterms:created xsi:type="dcterms:W3CDTF">2020-10-13T14:52:57Z</dcterms:created>
  <dcterms:modified xsi:type="dcterms:W3CDTF">2020-10-15T16:15:13Z</dcterms:modified>
</cp:coreProperties>
</file>