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301" r:id="rId3"/>
    <p:sldId id="295" r:id="rId4"/>
    <p:sldId id="304" r:id="rId5"/>
    <p:sldId id="288" r:id="rId6"/>
    <p:sldId id="300" r:id="rId7"/>
    <p:sldId id="293" r:id="rId8"/>
    <p:sldId id="286" r:id="rId9"/>
    <p:sldId id="281" r:id="rId10"/>
    <p:sldId id="292" r:id="rId11"/>
    <p:sldId id="296" r:id="rId12"/>
    <p:sldId id="297" r:id="rId13"/>
    <p:sldId id="303" r:id="rId14"/>
    <p:sldId id="305" r:id="rId15"/>
    <p:sldId id="298" r:id="rId16"/>
    <p:sldId id="299" r:id="rId17"/>
    <p:sldId id="277" r:id="rId18"/>
    <p:sldId id="27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6D6B"/>
    <a:srgbClr val="D892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46" autoAdjust="0"/>
  </p:normalViewPr>
  <p:slideViewPr>
    <p:cSldViewPr>
      <p:cViewPr>
        <p:scale>
          <a:sx n="70" d="100"/>
          <a:sy n="70" d="100"/>
        </p:scale>
        <p:origin x="-1368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0162E-838C-49B1-96B3-43EE211EF4A5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3280750" y="3789040"/>
            <a:ext cx="5761037" cy="19081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03575" y="3429000"/>
            <a:ext cx="5940425" cy="249289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/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Форматы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работы по ознакомлению детей дошкольного возраста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с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группой профессий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Человек-техника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203575" y="188640"/>
            <a:ext cx="5940425" cy="1944216"/>
          </a:xfrm>
        </p:spPr>
        <p:txBody>
          <a:bodyPr>
            <a:normAutofit fontScale="25000" lnSpcReduction="20000"/>
          </a:bodyPr>
          <a:lstStyle/>
          <a:p>
            <a:pPr algn="ctr">
              <a:spcBef>
                <a:spcPct val="0"/>
              </a:spcBef>
            </a:pPr>
            <a:endParaRPr lang="ru-RU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spcBef>
                <a:spcPct val="0"/>
              </a:spcBef>
            </a:pPr>
            <a:endParaRPr lang="ru-RU" sz="4200" b="1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ru-RU" sz="72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7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униципальное бюджетное дошкольное </a:t>
            </a: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ru-RU" sz="7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образовательное учреждение</a:t>
            </a: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ru-RU" sz="7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«ЦЕНТР </a:t>
            </a:r>
            <a:r>
              <a:rPr lang="ru-RU" sz="72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РАЗВИТИЯ РЕБЕНКА – </a:t>
            </a:r>
            <a:endParaRPr lang="ru-RU" sz="7200" b="1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ru-RU" sz="7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ДЕТСКИЙ </a:t>
            </a:r>
            <a:r>
              <a:rPr lang="ru-RU" sz="72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САД №</a:t>
            </a:r>
            <a:r>
              <a:rPr lang="ru-RU" sz="7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455»</a:t>
            </a:r>
            <a:endParaRPr lang="ru-RU" sz="7200" b="1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ru-RU" sz="7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городского округа </a:t>
            </a:r>
            <a:r>
              <a:rPr lang="ru-RU" sz="72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Самара </a:t>
            </a:r>
          </a:p>
          <a:p>
            <a:pPr algn="ctr">
              <a:spcBef>
                <a:spcPct val="0"/>
              </a:spcBef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spcBef>
                <a:spcPct val="0"/>
              </a:spcBef>
            </a:pP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203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148064" y="616919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 2020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52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1979613" y="285728"/>
            <a:ext cx="7164387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</a:br>
            <a:endParaRPr lang="en-US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074" name="Picture 2" descr="D:\Мои документы\ПЛОЩАДКА\2019\Педагогическая карусель\фото\Новая папка\20200227_1050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82" b="2360"/>
          <a:stretch/>
        </p:blipFill>
        <p:spPr bwMode="auto">
          <a:xfrm>
            <a:off x="5292080" y="1786597"/>
            <a:ext cx="3333750" cy="492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Мои документы\ПЛОЩАДКА\2019\Педагогическая карусель\фото\Новая папка\20200227_1123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9" b="14256"/>
          <a:stretch/>
        </p:blipFill>
        <p:spPr bwMode="auto">
          <a:xfrm>
            <a:off x="1264469" y="1283896"/>
            <a:ext cx="3333750" cy="431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4990" y="5769512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Логико-Малыш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«Профессии»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4068" y="1078711"/>
            <a:ext cx="3549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«Расскажи о профессии»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(прием «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Синквейн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»)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63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1979613" y="285728"/>
            <a:ext cx="7164387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</a:br>
            <a:endParaRPr lang="en-US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45908" y="980728"/>
            <a:ext cx="3549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Технология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«Музейная педагогика»</a:t>
            </a:r>
          </a:p>
        </p:txBody>
      </p:sp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4320480" cy="3512909"/>
          </a:xfrm>
          <a:prstGeom prst="rect">
            <a:avLst/>
          </a:prstGeom>
          <a:noFill/>
        </p:spPr>
      </p:pic>
      <p:pic>
        <p:nvPicPr>
          <p:cNvPr id="10" name="Рисунок 9" descr="D:\Мои документы\1 Твитер\День космических войск\IMG-1f412a04db41e58ad0f90632bc395740-V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22886"/>
            <a:ext cx="4536504" cy="33718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716016" y="5517232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«Самара космическая»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66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1979613" y="285728"/>
            <a:ext cx="7164387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</a:br>
            <a:endParaRPr lang="en-US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45908" y="980728"/>
            <a:ext cx="3549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Технология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«Музейная педагогика»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16016" y="5517232"/>
            <a:ext cx="3744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«Все четыре колеса» (строительная техника)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55" y="2174442"/>
            <a:ext cx="3960440" cy="4358453"/>
          </a:xfrm>
          <a:prstGeom prst="rect">
            <a:avLst/>
          </a:prstGeom>
          <a:noFill/>
        </p:spPr>
      </p:pic>
      <p:pic>
        <p:nvPicPr>
          <p:cNvPr id="11" name="Picture 2" descr="D:\Мои документы\ПЛОЩАДКА\2019\Педагогическая карусель\фото\20200220_10523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6" b="14659"/>
          <a:stretch/>
        </p:blipFill>
        <p:spPr bwMode="auto">
          <a:xfrm>
            <a:off x="5148064" y="1811725"/>
            <a:ext cx="3456938" cy="3705507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94672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освоения системных знаний о труде взрослых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 подготовительной к школе группы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6794" y="4365104"/>
            <a:ext cx="8227693" cy="2376264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сформировано </a:t>
            </a: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дошкольников представления о разных профессиях, о значимости профессиональной деятельности взрослых для общества</a:t>
            </a: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умеют </a:t>
            </a: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отражать в игровой и продуктивной деятельности свои впечатления и знания;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</a:t>
            </a: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азвиты </a:t>
            </a: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познавательные, коммуникативные, творческие способности детей;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сформировано </a:t>
            </a: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бережное отношение к труду </a:t>
            </a: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взрослых и </a:t>
            </a: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его результатам.</a:t>
            </a:r>
          </a:p>
          <a:p>
            <a:pPr marL="0" indent="0" algn="ctr">
              <a:buNone/>
            </a:pPr>
            <a:endParaRPr lang="ru-RU" sz="22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331640" y="980728"/>
            <a:ext cx="7632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COMP\Desktop\диаграмма\диаграмма к профессиям - копия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347" y="1196751"/>
            <a:ext cx="4691027" cy="303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Мои документы\ПЛОЩАДКА\2019\Для форума\презент\Результаты диаграмма\диаграмма к профессиям - копия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50004"/>
            <a:ext cx="4703859" cy="297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10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7686" y="-28575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8064" y="836712"/>
            <a:ext cx="3816424" cy="554461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освоения системных знаний о труде взрослых детей подготовительной к школе группы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сформировано </a:t>
            </a: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дошкольников представления о разных профессиях, о значимости профессиональной деятельности взрослых для общества</a:t>
            </a: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умеют </a:t>
            </a: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отражать в игровой и продуктивной деятельности свои впечатления и знания;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</a:t>
            </a: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азвиты </a:t>
            </a: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познавательные, коммуникативные, творческие способности детей;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сформировано </a:t>
            </a: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бережное отношение к труду </a:t>
            </a: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взрослых и </a:t>
            </a: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его результатам.</a:t>
            </a:r>
          </a:p>
          <a:p>
            <a:pPr marL="0" indent="0" algn="ctr">
              <a:buNone/>
            </a:pPr>
            <a:endParaRPr lang="ru-RU" sz="22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331640" y="980728"/>
            <a:ext cx="7632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2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COMP\Desktop\диаграмма\диаграмма к профессиям - копия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8" y="3549440"/>
            <a:ext cx="5118946" cy="330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Мои документы\ПЛОЩАДКА\2019\Для форума\презент\Результаты диаграмма\диаграмма к профессиям - копия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86" y="192948"/>
            <a:ext cx="5136820" cy="325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09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1979613" y="285728"/>
            <a:ext cx="7164387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</a:br>
            <a:endParaRPr lang="en-US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45908" y="980728"/>
            <a:ext cx="354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6016" y="5517232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52296" y="980728"/>
            <a:ext cx="7484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конкурсных мероприятиях педагогов ДОУ:</a:t>
            </a: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Международная научно-практическая конференция  «Современное дошкольное образование: проблемы и перспективы развития»  по теме «Мини музей»; </a:t>
            </a: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Городской конкурс коллективных проектов «Я узнаю мир»;  </a:t>
            </a: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Областной конкурс практико-ориентированных методических продуктов, обеспечивающих деятельность образовательной организации по сопровождению профессионального самоопределения обучающихся (2 место).</a:t>
            </a:r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530" y="3266149"/>
            <a:ext cx="2566265" cy="182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6" y="3717032"/>
            <a:ext cx="2319746" cy="3192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353296"/>
            <a:ext cx="2664296" cy="1919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682" y="5055157"/>
            <a:ext cx="2453004" cy="1724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639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prism isContent="1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1979613" y="285728"/>
            <a:ext cx="7164387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</a:br>
            <a:endParaRPr lang="en-US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45908" y="980728"/>
            <a:ext cx="354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6016" y="5517232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5656" y="1211560"/>
            <a:ext cx="75608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конкурсных мероприятиях воспитанников ДОУ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Районный конкурс «Мама, папа, я – творим космические чудеса!»;</a:t>
            </a: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Областной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профориентационного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конкурса «Профессии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региона. Взгляд в будущее»</a:t>
            </a:r>
          </a:p>
        </p:txBody>
      </p:sp>
      <p:pic>
        <p:nvPicPr>
          <p:cNvPr id="10" name="Рисунок 9" descr="D:\Мои документы\Грамота\2019\Профессии региона\Скугарёва П.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548889"/>
            <a:ext cx="3199631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140968"/>
            <a:ext cx="2697382" cy="346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D:\Мои документы\Грамота\2019\Профессии региона\Яннаева К., Семёнов К., Пушкина В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9" y="4387306"/>
            <a:ext cx="3579161" cy="247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13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601" y="60197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>
          <a:xfrm>
            <a:off x="251520" y="0"/>
            <a:ext cx="8892480" cy="836712"/>
          </a:xfrm>
        </p:spPr>
        <p:txBody>
          <a:bodyPr>
            <a:noAutofit/>
          </a:bodyPr>
          <a:lstStyle/>
          <a:p>
            <a:pPr algn="ctr"/>
            <a:endParaRPr lang="en-US" sz="2400" b="1" dirty="0">
              <a:solidFill>
                <a:schemeClr val="bg1">
                  <a:lumMod val="85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1026" name="Picture 2" descr="C:\Users\COMP\AppData\Local\Microsoft\Windows\Temporary Internet Files\Content.Outlook\NYG860UE\IMG-d5f0c5489257332156a5d47e599f4dcf-V (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t="20944" r="11962" b="17324"/>
          <a:stretch/>
        </p:blipFill>
        <p:spPr bwMode="auto">
          <a:xfrm>
            <a:off x="5148064" y="1196752"/>
            <a:ext cx="3639018" cy="542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496" y="2132856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Методические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продукты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" t="822" r="9404" b="16163"/>
          <a:stretch/>
        </p:blipFill>
        <p:spPr bwMode="auto">
          <a:xfrm>
            <a:off x="1259632" y="3503484"/>
            <a:ext cx="2520280" cy="31180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721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476250"/>
            <a:ext cx="8496300" cy="838200"/>
          </a:xfrm>
        </p:spPr>
        <p:txBody>
          <a:bodyPr>
            <a:normAutofit/>
          </a:bodyPr>
          <a:lstStyle/>
          <a:p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1412875"/>
            <a:ext cx="8640763" cy="5111750"/>
          </a:xfrm>
        </p:spPr>
        <p:txBody>
          <a:bodyPr>
            <a:normAutofit/>
          </a:bodyPr>
          <a:lstStyle/>
          <a:p>
            <a:pPr marL="533400" indent="-533400"/>
            <a:endParaRPr lang="ru-RU" dirty="0" smtClean="0">
              <a:latin typeface="Times New Roman" pitchFamily="18" charset="0"/>
            </a:endParaRPr>
          </a:p>
          <a:p>
            <a:pPr marL="533400" indent="-533400"/>
            <a:r>
              <a:rPr lang="ru-RU" sz="7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</a:rPr>
              <a:t>Спасибо за внимание!  </a:t>
            </a:r>
            <a:endParaRPr lang="ru-RU" sz="7200" dirty="0">
              <a:solidFill>
                <a:schemeClr val="bg1">
                  <a:lumMod val="85000"/>
                </a:scheme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58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>
        <p14:prism isContent="1"/>
      </p:transition>
    </mc:Choice>
    <mc:Fallback xmlns="">
      <p:transition spd="slow" advClick="0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>
            <a:normAutofit/>
          </a:bodyPr>
          <a:lstStyle/>
          <a:p>
            <a:pPr algn="ctr"/>
            <a:endParaRPr lang="en-US" sz="3600" b="1" dirty="0">
              <a:solidFill>
                <a:schemeClr val="bg1">
                  <a:lumMod val="8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9632" y="908720"/>
            <a:ext cx="7344815" cy="58052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Актуальность                     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процесса ознакомление с миром профессий и трудом взрослых с учетом 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региональных социально-экономических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условий.</a:t>
            </a: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6" name="Picture 2" descr="C:\Users\COMP\Desktop\анимация\MD-costum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489" y="3408883"/>
            <a:ext cx="7256021" cy="339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OMP\Desktop\анимация\24e717a3fa.gif"/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prstClr val="black"/>
              <a:schemeClr val="accent2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969" y="2592202"/>
            <a:ext cx="824063" cy="163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44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43779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>
            <a:normAutofit/>
          </a:bodyPr>
          <a:lstStyle/>
          <a:p>
            <a:pPr algn="ctr"/>
            <a:endParaRPr lang="en-US" sz="3600" b="1" dirty="0">
              <a:solidFill>
                <a:schemeClr val="bg1">
                  <a:lumMod val="8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641" y="1052736"/>
            <a:ext cx="6624736" cy="58052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 Разработка 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форматов работы по ознакомлению детей дошкольного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возраста с 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группой профессий «Человек-техника».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Задачи.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Изучить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проблемно-ориентированный анализ деятельности дошкольных образовательных организаций по ознакомлению с профессиями  детей дошкольного возраста;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Создать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модель методического и организационно-педагогического сопровождения для детей дошкольного возраста по формированию системы представлений о труде взрослых, о назначении и содержании отдельных профессий;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Создать систему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взаимодействия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учреждениями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расширению представлений детей дошкольного возраста с профессиями группы «Человек-техника».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Разработать и представить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 использованию набор учебно-методических материалов для дошкольников, воспитателей, работников ДОУ, позволяющие реализовывать основную цель проектной деятельности на практике.</a:t>
            </a:r>
            <a:endParaRPr lang="ru-RU" sz="18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41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Новизна 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данного проекта</a:t>
            </a:r>
            <a:endParaRPr lang="en-US" sz="2800" b="1" dirty="0">
              <a:solidFill>
                <a:schemeClr val="bg1">
                  <a:lumMod val="8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836712"/>
            <a:ext cx="8244409" cy="60212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9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93276" y="1501227"/>
            <a:ext cx="73071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1052736"/>
            <a:ext cx="7200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заключается в комплексном решении задач социально-педагогического направления. Введение в педагогическую практику развивающих технологий и принципиально новых форм работы с дошкольниками </a:t>
            </a:r>
            <a:r>
              <a:rPr lang="ru-RU" dirty="0"/>
              <a:t>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формирования у детей дошкольного возраста первичных представлений о мире профессий и интереса к профессионально-трудовой деятельности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3068960"/>
            <a:ext cx="84604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Ожидаемые результаты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Изучен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проблемно-ориентированный анализ деятельности дошкольных образовательных организаций по ознакомлению с профессиями  детей дошкольного возраста;</a:t>
            </a: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Создана модель методического и организационно-педагогического сопровождения для детей дошкольного возраста по формированию системы представлений о труде взрослых, о назначении и содержании отдельных профессий;</a:t>
            </a: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Создана система взаимодействия с учреждениями по расширению представлений детей дошкольного возраста с профессиями группы «Человек-техника».</a:t>
            </a: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Разработан учебно-методический материал для дошкольников, воспитателей, работников ДОУ, позволяющие реализовывать основную цель проектной деятельности на практике.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27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12082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>
            <a:normAutofit/>
          </a:bodyPr>
          <a:lstStyle/>
          <a:p>
            <a:pPr algn="ctr"/>
            <a:endParaRPr lang="en-US" sz="3600" b="1" dirty="0">
              <a:solidFill>
                <a:schemeClr val="bg1">
                  <a:lumMod val="8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836712"/>
            <a:ext cx="8244409" cy="60212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9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Рисунок 8" descr="D:\Мои документы\ПЛОЩАДКА\Проэктная площадка 2016г\Фото банер\IMG_20180516_09174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42"/>
          <a:stretch/>
        </p:blipFill>
        <p:spPr bwMode="auto">
          <a:xfrm>
            <a:off x="4557192" y="893613"/>
            <a:ext cx="4586808" cy="28543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2" descr="I:\фото\20200219_1543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06941"/>
            <a:ext cx="6552728" cy="318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93276" y="1501227"/>
            <a:ext cx="37639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Технология «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Сторисек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-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комплект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взаимодополняющих и взаимосвязанных материалов, направленных на всестороннее развитие детей.</a:t>
            </a:r>
          </a:p>
        </p:txBody>
      </p:sp>
    </p:spTree>
    <p:extLst>
      <p:ext uri="{BB962C8B-B14F-4D97-AF65-F5344CB8AC3E}">
        <p14:creationId xmlns:p14="http://schemas.microsoft.com/office/powerpoint/2010/main" val="223461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12082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>
            <a:normAutofit/>
          </a:bodyPr>
          <a:lstStyle/>
          <a:p>
            <a:pPr algn="ctr"/>
            <a:endParaRPr lang="en-US" sz="3600" b="1" dirty="0">
              <a:solidFill>
                <a:schemeClr val="bg1">
                  <a:lumMod val="8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836712"/>
            <a:ext cx="8244409" cy="60212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9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Picture 2" descr="D:\Мои документы\ПЛОЩАДКА\2019\Педагогическая карусель\фото\20200221_1200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7"/>
          <a:stretch/>
        </p:blipFill>
        <p:spPr bwMode="auto">
          <a:xfrm>
            <a:off x="1" y="3823339"/>
            <a:ext cx="5796135" cy="307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Мои документы\ПЛОЩАДКА\2019\фото форум\20200302_1126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908720"/>
            <a:ext cx="6300192" cy="306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96136" y="5001679"/>
            <a:ext cx="31683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Совместная деятельность по созданию «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Сторисека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7524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28575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1979613" y="285728"/>
            <a:ext cx="7164387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</a:br>
            <a:endParaRPr lang="en-US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4098" name="Picture 2" descr="D:\Мои документы\ПЛОЩАДКА\2019\Педагогическая карусель\фото\Новая папка\20200227_1131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" r="12483"/>
          <a:stretch/>
        </p:blipFill>
        <p:spPr bwMode="auto">
          <a:xfrm>
            <a:off x="124664" y="3086211"/>
            <a:ext cx="6120927" cy="373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Мои документы\ПЛОЩАДКА\2019\Педагогическая карусель\фото\20200220_1052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6" b="14659"/>
          <a:stretch/>
        </p:blipFill>
        <p:spPr bwMode="auto">
          <a:xfrm>
            <a:off x="5533089" y="31297"/>
            <a:ext cx="3610911" cy="524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00165" y="1196752"/>
            <a:ext cx="42014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Мягкие игрушки помогают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«оживить»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сюжетно-ролевую и  режиссёрскую игру 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ознакомлению детей с профессиями</a:t>
            </a:r>
          </a:p>
        </p:txBody>
      </p:sp>
    </p:spTree>
    <p:extLst>
      <p:ext uri="{BB962C8B-B14F-4D97-AF65-F5344CB8AC3E}">
        <p14:creationId xmlns:p14="http://schemas.microsoft.com/office/powerpoint/2010/main" val="32984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38017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>
            <a:normAutofit/>
          </a:bodyPr>
          <a:lstStyle/>
          <a:p>
            <a:pPr algn="ctr"/>
            <a:endParaRPr lang="en-US" sz="3600" b="1" dirty="0">
              <a:solidFill>
                <a:schemeClr val="bg1">
                  <a:lumMod val="8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836712"/>
            <a:ext cx="8244409" cy="60212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9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 flipH="1">
            <a:off x="1835696" y="2492896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5517231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D:\Мои документы\ПЛОЩАДКА\2019\Педагогическая карусель\фото\20200221_1205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4" r="9231"/>
          <a:stretch/>
        </p:blipFill>
        <p:spPr bwMode="auto">
          <a:xfrm>
            <a:off x="3586522" y="980728"/>
            <a:ext cx="5546532" cy="351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9793" y="2138953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Лото «Профессии»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Мои документы\ПЛОЩАДКА\2019\Для форума\фото форум\20200228_1136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7384"/>
          <a:stretch/>
        </p:blipFill>
        <p:spPr bwMode="auto">
          <a:xfrm>
            <a:off x="107504" y="3481304"/>
            <a:ext cx="5270660" cy="33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89110" y="5153374"/>
            <a:ext cx="3754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Кубик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Блума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493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28575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1979613" y="285728"/>
            <a:ext cx="7164387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</a:br>
            <a:endParaRPr lang="en-US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050" name="Picture 2" descr="D:\Мои документы\ПЛОЩАДКА\2019\Педагогическая карусель\фото\Новая папка\20200227_1033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3" b="14073"/>
          <a:stretch/>
        </p:blipFill>
        <p:spPr bwMode="auto">
          <a:xfrm>
            <a:off x="5328345" y="1772816"/>
            <a:ext cx="3333750" cy="483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Мои документы\ПЛОЩАДКА\2019\Педагогическая карусель\фото\Новая папка\20200227_1046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4" b="9150"/>
          <a:stretch/>
        </p:blipFill>
        <p:spPr bwMode="auto">
          <a:xfrm>
            <a:off x="1403648" y="908720"/>
            <a:ext cx="3333750" cy="460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07623" y="1196752"/>
            <a:ext cx="11751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Лэпбуки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1981" y="5965249"/>
            <a:ext cx="1700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Круг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Луллия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5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2563</TotalTime>
  <Words>575</Words>
  <Application>Microsoft Office PowerPoint</Application>
  <PresentationFormat>Экран (4:3)</PresentationFormat>
  <Paragraphs>82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 Форматы работы по ознакомлению детей дошкольного возраста                 с группой профессий  «Человек-техника»</vt:lpstr>
      <vt:lpstr>Презентация PowerPoint</vt:lpstr>
      <vt:lpstr>Презентация PowerPoint</vt:lpstr>
      <vt:lpstr>           Новизна данного проекта</vt:lpstr>
      <vt:lpstr>Презентация PowerPoint</vt:lpstr>
      <vt:lpstr>Презентация PowerPoint</vt:lpstr>
      <vt:lpstr> </vt:lpstr>
      <vt:lpstr>Презентация PowerPoint</vt:lpstr>
      <vt:lpstr> </vt:lpstr>
      <vt:lpstr> </vt:lpstr>
      <vt:lpstr> </vt:lpstr>
      <vt:lpstr> </vt:lpstr>
      <vt:lpstr> Результаты освоения системных знаний о труде взрослых  детей подготовительной к школе группы </vt:lpstr>
      <vt:lpstr> </vt:lpstr>
      <vt:lpstr> </vt:lpstr>
      <vt:lpstr> 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Lucky</dc:creator>
  <cp:lastModifiedBy>COMP</cp:lastModifiedBy>
  <cp:revision>362</cp:revision>
  <dcterms:created xsi:type="dcterms:W3CDTF">2015-02-24T06:07:36Z</dcterms:created>
  <dcterms:modified xsi:type="dcterms:W3CDTF">2020-03-18T07:24:51Z</dcterms:modified>
</cp:coreProperties>
</file>