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1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43" r:id="rId2"/>
    <p:sldId id="344" r:id="rId3"/>
    <p:sldId id="345" r:id="rId4"/>
    <p:sldId id="322" r:id="rId5"/>
    <p:sldId id="304" r:id="rId6"/>
    <p:sldId id="339" r:id="rId7"/>
    <p:sldId id="347" r:id="rId8"/>
    <p:sldId id="341" r:id="rId9"/>
    <p:sldId id="340" r:id="rId10"/>
    <p:sldId id="337" r:id="rId11"/>
    <p:sldId id="320" r:id="rId12"/>
    <p:sldId id="346" r:id="rId13"/>
    <p:sldId id="315" r:id="rId14"/>
    <p:sldId id="31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8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4">
    <p:pos x="5760" y="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77">
    <p:pos x="5760" y="0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54">
    <p:pos x="5760" y="0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7">
    <p:pos x="5760" y="0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47">
    <p:pos x="5760" y="0"/>
    <p:text/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43">
    <p:pos x="5760" y="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5">
    <p:pos x="5760" y="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6">
    <p:pos x="5760" y="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56">
    <p:pos x="5760" y="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34">
    <p:pos x="5760" y="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79">
    <p:pos x="5760" y="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8">
    <p:pos x="5760" y="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1">
    <p:pos x="5760" y="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08:31:43.441" idx="80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E886-53D8-45F6-A7BB-F6DBC40207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F3F8F-52EC-44E6-B5AC-29CD8C0E8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7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F3F8F-52EC-44E6-B5AC-29CD8C0E86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5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F3F8F-52EC-44E6-B5AC-29CD8C0E86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2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F3F8F-52EC-44E6-B5AC-29CD8C0E86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2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F3F8F-52EC-44E6-B5AC-29CD8C0E86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8DEA30-E087-4B80-AA9D-942BD41F06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2552EB-338C-4B8A-BEDA-750330A08E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comments" Target="../comments/commen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comments" Target="../comments/commen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comments" Target="../comments/commen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comments" Target="../comments/commen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comments" Target="../comments/comment7.xml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-wiki.org/wiki/%D0%98%D1%81%D0%BA%D1%83%D1%81%D1%81%D1%82%D0%B2%D0%BE" TargetMode="External"/><Relationship Id="rId13" Type="http://schemas.openxmlformats.org/officeDocument/2006/relationships/comments" Target="../comments/comment8.xml"/><Relationship Id="rId3" Type="http://schemas.openxmlformats.org/officeDocument/2006/relationships/image" Target="../media/image2.png"/><Relationship Id="rId7" Type="http://schemas.openxmlformats.org/officeDocument/2006/relationships/hyperlink" Target="http://ru-wiki.org/wiki/%D0%A0%D1%83%D0%BA%D0%BE%D0%B4%D0%B5%D0%BB%D0%B8%D0%B5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-wiki.org/wiki/%D0%90%D0%BD%D0%B3%D0%BB%D0%B8%D0%B9%D1%81%D0%BA%D0%B8%D0%B9_%D1%8F%D0%B7%D1%8B%D0%BA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hyperlink" Target="http://ru-wiki.org/wiki/%D0%A4%D0%BE%D1%82%D0%BE%D0%B0%D0%BB%D1%8C%D0%B1%D0%BE%D0%B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7" y="4581129"/>
            <a:ext cx="8298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«Центр развития ребенка – детский сад №455»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городского округа Самара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1" name="Объект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 bwMode="auto">
          <a:xfrm>
            <a:off x="2483768" y="332656"/>
            <a:ext cx="4481830" cy="4203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2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-3836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лощадка  Пофессиям\DSCN37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2478"/>
            <a:ext cx="3441223" cy="25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фетр 1\DSCN36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424735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01197" y="5989930"/>
            <a:ext cx="3201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зёрнышка до хлебушка»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3164" y="1011630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4149" y="2608838"/>
            <a:ext cx="245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ростка до книги»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фотограф\Семинар 2018 г. Короба\Выставка семинара 16.05.18\IMG_20180516_0935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90" y="380452"/>
            <a:ext cx="3819346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" y="428"/>
            <a:ext cx="9138354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0821" y="5026487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Сторисек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взаимодополняющих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взаимосвязанных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F:\Площадка  Пофессиям\16.05.18\мне\DSCN37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5699"/>
            <a:ext cx="2933724" cy="39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ои документы\фотограф\Семинар 2018 г. Короба\Выставка семинара 16.05.18\IMG_20180516_09174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8"/>
          <a:stretch/>
        </p:blipFill>
        <p:spPr bwMode="auto">
          <a:xfrm>
            <a:off x="971600" y="855116"/>
            <a:ext cx="463678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33372"/>
            <a:ext cx="2604941" cy="284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52" y="857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0" y="2636912"/>
            <a:ext cx="4223898" cy="31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05" y="332656"/>
            <a:ext cx="4466898" cy="33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141277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Выполнение кейс-заданий</a:t>
            </a:r>
            <a:endParaRPr lang="ru-RU" sz="2000" b="1" dirty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Мои документы\фотограф\фотки 18.05.17\IMG_20170518_1104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64" y="3350184"/>
            <a:ext cx="4400180" cy="33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22280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документы\ПЛОЩАДКА\Проэктная площадка 2016г\Фото банер\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582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:\Мои документы\фотограф\семинар КИНЕЛЬ фото\IMG_97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7" y="332657"/>
            <a:ext cx="4134950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COMP\AppData\Local\Microsoft\Windows\Temporary Internet Files\Content.Outlook\NYG860UE\1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73" y="354508"/>
            <a:ext cx="434106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96136" y="4804650"/>
            <a:ext cx="257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708920"/>
            <a:ext cx="572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" y="-8931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268761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Позитивная социализация дошкольников через формирование положительного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тношения к труду и творчеству.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sotsproekt-ryazan.ru/sites/default/files/articles/1429308457_sl_2012082909345362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816424" cy="368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6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857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268760"/>
            <a:ext cx="79208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 педагогических средств для позитивной социализации дошкольников через приобщение детей к труду и творчеству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разработать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внедрить учебно-методический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позитивной социализации 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 через формирование положительного отношения к труду и творчеству;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сформировать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предметно-развивающую среду, способствующую положительному отношению и интересу к труду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творчеству.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" y="-17183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фотограф\для конфер\DSCN28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фотограф\для конфер\DSCN27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3224788"/>
            <a:ext cx="4319972" cy="32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400506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Повышению эффективности образовательной деятельности в дошкольном учреждении способствует созданная  в соответствии с рекомендациями ФГОС пространственно-развивающая среда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-3836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OMP\Desktop\фото по мультику\IMG_3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752528" cy="35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\Desktop\фото по мультику\IMG_31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" y="3432301"/>
            <a:ext cx="4104456" cy="30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9" y="1791724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 - мастерская              «Трудовичок»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-1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MP\Desktop\фото по мультику\IMG_32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98" y="1147185"/>
            <a:ext cx="3287557" cy="43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7" y="5584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Мультфильм</a:t>
            </a:r>
            <a:r>
              <a:rPr lang="ru-RU" b="1" dirty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1" y="5530508"/>
            <a:ext cx="399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</a:p>
          <a:p>
            <a:pPr algn="ctr"/>
            <a:r>
              <a:rPr lang="ru-RU" sz="1600" b="1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«Разные колеса»</a:t>
            </a:r>
          </a:p>
          <a:p>
            <a:pPr algn="ctr"/>
            <a:r>
              <a:rPr lang="ru-RU" sz="1600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В. Г. </a:t>
            </a:r>
            <a:r>
              <a:rPr lang="ru-RU" sz="1600" dirty="0" err="1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endParaRPr lang="ru-RU" sz="1600" dirty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COMP\Desktop\фото труд\DSCN28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927769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1844824"/>
            <a:ext cx="396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algn="ctr"/>
            <a:r>
              <a:rPr lang="ru-RU" sz="1600" b="1" dirty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«Мороз Иванович» </a:t>
            </a:r>
            <a:endParaRPr lang="ru-RU" sz="1600" b="1" dirty="0" smtClean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В. Ф. Одоевская</a:t>
            </a:r>
            <a:endParaRPr lang="ru-RU" sz="1600" dirty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857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75567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Мультфильм</a:t>
            </a:r>
            <a:r>
              <a:rPr lang="ru-RU" b="1" dirty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4797152"/>
            <a:ext cx="36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«Очень нужные профессии»</a:t>
            </a:r>
          </a:p>
          <a:p>
            <a:pPr algn="ctr"/>
            <a:r>
              <a:rPr lang="ru-RU" sz="1600" dirty="0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1600" dirty="0" err="1" smtClean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endParaRPr lang="ru-RU" sz="1600" dirty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118" y="1235993"/>
            <a:ext cx="3379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algn="ctr"/>
            <a:r>
              <a:rPr lang="ru-RU" sz="1600" b="1" dirty="0">
                <a:solidFill>
                  <a:srgbClr val="66822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«Пекарь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портной»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Сухомлинский </a:t>
            </a:r>
            <a:endParaRPr lang="ru-RU" sz="1600" dirty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Мои документы\ПЛОЩАДКА\Проэктная площадка 2016г\Фото банер\IMG_20180516_09342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/>
          <a:stretch/>
        </p:blipFill>
        <p:spPr bwMode="auto">
          <a:xfrm>
            <a:off x="1232991" y="4496303"/>
            <a:ext cx="3312369" cy="2068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COMP\Desktop\п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12347" r="23201" b="6492"/>
          <a:stretch/>
        </p:blipFill>
        <p:spPr bwMode="auto">
          <a:xfrm>
            <a:off x="4444693" y="1651491"/>
            <a:ext cx="4411813" cy="29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\Desktop\Безымян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6" y="2186996"/>
            <a:ext cx="3799201" cy="21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94"/>
            <a:ext cx="9138354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3476" y="836712"/>
            <a:ext cx="454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66822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318" y="83671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Скрапбу́кинг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Английский язык"/>
              </a:rPr>
              <a:t>англ.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scrapbooking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Английский язык"/>
              </a:rPr>
              <a:t>англ.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scrapbook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scrap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вырезка,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книга, букв. «книга из вырезок») — вид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Рукоделие"/>
              </a:rPr>
              <a:t>рукодельного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Искусство"/>
              </a:rPr>
              <a:t>искусства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заключающийся в изготовлении и оформлении семейных или личных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Фотоальбом"/>
              </a:rPr>
              <a:t>фотоальбомов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специальные материалы: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украшения.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Площадка  Пофессиям\16.05.18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90" y="2708920"/>
            <a:ext cx="2613696" cy="24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Площадка  Пофессиям\16.05.18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1" y="4365104"/>
            <a:ext cx="3088842" cy="20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лощадка  Пофессиям\16.05.18\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6" y="3865039"/>
            <a:ext cx="2598499" cy="25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руд\007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9" b="90000" l="10000" r="41667">
                        <a14:foregroundMark x1="24583" y1="49722" x2="24583" y2="49722"/>
                        <a14:foregroundMark x1="24792" y1="50000" x2="51458" y2="78472"/>
                        <a14:foregroundMark x1="33854" y1="62222" x2="3385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труд\56ab7e92c6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" y="-3836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\Desktop\дд\IMG_07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63" y="271682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фотограф\цветы делают\DSCN36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9" y="2780928"/>
            <a:ext cx="5052052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4041</TotalTime>
  <Words>195</Words>
  <Application>Microsoft Office PowerPoint</Application>
  <PresentationFormat>Экран (4:3)</PresentationFormat>
  <Paragraphs>47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COMP</cp:lastModifiedBy>
  <cp:revision>243</cp:revision>
  <dcterms:created xsi:type="dcterms:W3CDTF">2014-04-24T17:21:46Z</dcterms:created>
  <dcterms:modified xsi:type="dcterms:W3CDTF">2019-04-11T11:04:22Z</dcterms:modified>
</cp:coreProperties>
</file>