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648071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ребёнка – детский сад № 455 г.о. Самара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264696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«ИНТЕРАКТИВНАЯ ТЕХНОЛОГИЯ «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CUBETTO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ОЗНАКОМЛЕНИЯ ДОШКОЛЬНИКОВ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ТЕХНИЧЕСКИМИ ПРОФЕССИЯМИ»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6021288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Иваева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Юлия Викторовна, воспитатель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Сергеева Наталья Сергеевна, воспитатель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2" name="Picture 8" descr="https://cdn1.ozone.ru/multimedia/1022256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304256" cy="191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136___05\IMG_1108.JPG"/>
          <p:cNvPicPr/>
          <p:nvPr/>
        </p:nvPicPr>
        <p:blipFill>
          <a:blip r:embed="rId3" cstate="print"/>
          <a:srcRect l="5690" t="18660" r="15225" b="6972"/>
          <a:stretch>
            <a:fillRect/>
          </a:stretch>
        </p:blipFill>
        <p:spPr bwMode="auto">
          <a:xfrm>
            <a:off x="1043608" y="836712"/>
            <a:ext cx="727280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59492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Cubett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  знакомится с профессиями и трудовыми процессами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стройке.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32656"/>
            <a:ext cx="2613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Cubett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 на стройке»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136___05\IMG_1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34481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6021288"/>
            <a:ext cx="435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70080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Желаем успехов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приглашаем к сотрудничеству!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формировать у детей старшего дошкольного возраста навык элементарного программирования посредством работы с образовательным робототехническим модулем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Cubetto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образовательным робототехническим модулем «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Cubetto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его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особенностями;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закрепить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ориентироваться в пространстве (влево, вправо, вперед, назад);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элементарные представления детей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профессиях взрослых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математические способности, мышление;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продолжить формировать правильное восприятие пространства;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словарный запас детей техническими терминами, уточнять, расширять и активизировать активный и пассивный словарь детей по теме;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практические навыки программирования.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сферу и опыт коллективных взаимоотношений между детьми, умение выслушать высказывания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товарищей.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www.pptworld.xyz/wp-content/uploads/69kn3m/tecnological-labirent-powerpoint-templa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5" name="Рисунок 1" descr="https://www.robotshop.com/media/catalog/product/cache/image/900x900/9df78eab33525d08d6e5fb8d27136e95/c/u/cubetto-educational-robot-2wd--coding-interface-w--adventure-pac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370" y="692696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Рисунок 10" descr="Copy of Primo0257"/>
          <p:cNvPicPr>
            <a:picLocks noChangeAspect="1" noChangeArrowheads="1"/>
          </p:cNvPicPr>
          <p:nvPr/>
        </p:nvPicPr>
        <p:blipFill>
          <a:blip r:embed="rId4" cstate="print"/>
          <a:srcRect l="9021" t="30263" r="28867" b="31317"/>
          <a:stretch>
            <a:fillRect/>
          </a:stretch>
        </p:blipFill>
        <p:spPr bwMode="auto">
          <a:xfrm>
            <a:off x="251520" y="2132856"/>
            <a:ext cx="1800200" cy="1819190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79512" y="157863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программируемая игрушка, предназначенная для детей от 3 лет.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Состоит из нескольких частей.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95536" y="908720"/>
            <a:ext cx="676875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Мини-робот, который является главным действующим лицом и может двигаться в заданном направлении.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есть лицо, движется на колесах. Движется только вперед, поворачивает налево и направо. Движется туда – куда смотрит. На плоскость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Cubetto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удобно клеить наклейки или крепить декоративные элементы так, чтобы он преображался.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195736" y="2348880"/>
            <a:ext cx="6552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Интерфейсная доска (блок управления),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где задаются команды для робота.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простая форма демонстрации причинно-следственных связей для детей. На доске в понятной и простой форме расположены ячейки, в которые вставляются функциональные блоки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(команды 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Расположите блоки на доске, чтобы сказать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Кубетто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куда ему нужно идти. Нажмите синюю кнопку,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Кубетто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выполнит вашу первую программу.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0" name="Рисунок 1" descr="20200507_132003"/>
          <p:cNvPicPr>
            <a:picLocks noChangeAspect="1" noChangeArrowheads="1"/>
          </p:cNvPicPr>
          <p:nvPr/>
        </p:nvPicPr>
        <p:blipFill>
          <a:blip r:embed="rId5" cstate="print"/>
          <a:srcRect l="13982" t="2161" r="19714"/>
          <a:stretch>
            <a:fillRect/>
          </a:stretch>
        </p:blipFill>
        <p:spPr bwMode="auto">
          <a:xfrm>
            <a:off x="7164288" y="4149080"/>
            <a:ext cx="1810487" cy="1440160"/>
          </a:xfrm>
          <a:prstGeom prst="rect">
            <a:avLst/>
          </a:prstGeom>
          <a:noFill/>
        </p:spPr>
      </p:pic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-225682"/>
            <a:ext cx="184731" cy="4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077072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Набор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команд, с помощью которых осуществляется  управление роботом. 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блоки – это способ «объяснить»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Кубетто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каком направлении ему нужно идти.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представлены в виде стрелок. Красная стрелка – поворот направо, желтая – налево, зеленая – движение вперед на один квадрат.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создать программу, просто объедините их вместе! С их помощью можно давать </a:t>
            </a:r>
            <a:r>
              <a:rPr lang="ru-RU" sz="1400" dirty="0" err="1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Кубетто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простые, конкретные команды, и это позволяет ребёнку наглядно понять принцип программирования, превратить его из абстрактного понятия в осязаемое.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79512" y="43934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771800" y="5747484"/>
            <a:ext cx="6264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2996952"/>
            <a:ext cx="56166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Книга приключений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понятное и исчерпывающее руководство пользователя. Оно поможет рассказать просто о сложном, открыть ребёнку захватывающий, удивительный и безграничный мир высоких технологий.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20200507_132316.jpg"/>
          <p:cNvPicPr/>
          <p:nvPr/>
        </p:nvPicPr>
        <p:blipFill>
          <a:blip r:embed="rId3" cstate="print"/>
          <a:srcRect l="13548" r="7556"/>
          <a:stretch>
            <a:fillRect/>
          </a:stretch>
        </p:blipFill>
        <p:spPr bwMode="auto">
          <a:xfrm>
            <a:off x="6228184" y="2708920"/>
            <a:ext cx="264909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/>
          <a:srcRect l="12344" t="17610" r="36400" b="22327"/>
          <a:stretch>
            <a:fillRect/>
          </a:stretch>
        </p:blipFill>
        <p:spPr bwMode="auto">
          <a:xfrm>
            <a:off x="395536" y="476672"/>
            <a:ext cx="327636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548680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поля с квадратами (карты мира), по которым робот будет путешествовать.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бесконечное пространство для игр, фантазий и экспериментов на котором можно делать что угодно – ставить препятствия и возводить замки, прокладывать маршруты и придумывать для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Кубетто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простые и сложные задания.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95736" y="188640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программировать с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1" descr="https://www.sammat.education/files/uploads/2017/05/cubetto_coding_blocks_ls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952328" cy="245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76470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программирования выглядит следующим образом: ребёнок вставляет в углубление на интерфейсной доске блоки, каждый из которых обозначает команду-движение, тем самым составляя программу, и затем нажимает на синюю кнопку, чтобы робот эту программу выполнил, т. е. начал двигаться определённым образом. Блок – вперёд заставит робота передвинуться вперёд на одну клетку на игровом поле и остановиться. Блоки – повороты заставят его повернуться на 90 градусов.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При этом у самой игры нет правил.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Разработчиками этого модуля придумано несколько тематических игровых полей, таких как «Космос», «Океан», «Пустыня», «Город».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каждому полю прилагается книга со сказкой, где главное действующее лицо — наш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Cubetto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должен изучать окружающий мир и развивать действия сказки. Эти поля могут использоваться как на занятиях, так и в развлечениях или самостоятельной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детей.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260648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решили разнообразить и немного усложнить возможности использования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изготовив дополнительные игровые поля для ознакомления детей с миром профессий.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259632" y="980728"/>
          <a:ext cx="2952328" cy="2594820"/>
        </p:xfrm>
        <a:graphic>
          <a:graphicData uri="http://schemas.openxmlformats.org/presentationml/2006/ole">
            <p:oleObj spid="_x0000_s23556" name="Слайд" r:id="rId4" imgW="4570378" imgH="3427533" progId="PowerPoint.Slide.12">
              <p:embed/>
            </p:oleObj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004048" y="980728"/>
          <a:ext cx="2264684" cy="2552080"/>
        </p:xfrm>
        <a:graphic>
          <a:graphicData uri="http://schemas.openxmlformats.org/presentationml/2006/ole">
            <p:oleObj spid="_x0000_s23558" name="Слайд" r:id="rId5" imgW="4570378" imgH="3427533" progId="PowerPoint.Slide.12">
              <p:embed/>
            </p:oleObj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5536" y="3789040"/>
            <a:ext cx="84249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поля можно использовать на любом занятии, в дидактических играх, развлечениях, не зависимо от темы и персонажей игры.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Чтобы  детям дошкольного возраста было проще составлять алгоритм на блоке управления, мы ввели в игру новые элементы  - стрелки из картона. Они полностью соответствуют цвету и направлению движения игровых команд.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0" name="Рисунок 4" descr="Risunok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9400" y="7499350"/>
            <a:ext cx="2114550" cy="159067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-9928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3" name="Рисунок 4" descr="Risunok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9400" y="7499350"/>
            <a:ext cx="2114550" cy="1590675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67544" y="4941168"/>
            <a:ext cx="5760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дети сначала составляют на игровом поле при помощи стрелок-помощников. Затем командные блоки устанавливаются на доске программирования.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того, чтобы работа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стала интересней для детей,  можно изменить его внешность в зависимости от темы и поставленных задач.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Risunok1-1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136___05\IMG_1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712879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19672" y="5949280"/>
            <a:ext cx="6264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Выстраивание маршрута с помощью стрелок-помощников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перенос его на блок управления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43808" y="116632"/>
            <a:ext cx="35294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мы работаем с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136___05\IMG_1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27280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71800" y="116632"/>
            <a:ext cx="3714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спешит на помощь!»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949280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Проверяем, правильно ли выстроен маршрут на блоке управления. </a:t>
            </a:r>
            <a:endParaRPr lang="ru-RU" b="1" dirty="0"/>
          </a:p>
        </p:txBody>
      </p:sp>
      <p:sp>
        <p:nvSpPr>
          <p:cNvPr id="4098" name="AutoShape 2" descr="https://www.pptworld.xyz/wp-content/uploads/69kn3m/tecnological-labirent-powerpoint-templa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pptworld.xyz/wp-content/uploads/69kn3m/tecnological-labirent-powerpoint-templa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pptworld.xyz/wp-content/uploads/69kn3m/tecnological-labirent-powerpoint-templa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136___05\IMG_1106.JPG"/>
          <p:cNvPicPr/>
          <p:nvPr/>
        </p:nvPicPr>
        <p:blipFill>
          <a:blip r:embed="rId3" cstate="print"/>
          <a:srcRect t="6357"/>
          <a:stretch>
            <a:fillRect/>
          </a:stretch>
        </p:blipFill>
        <p:spPr bwMode="auto">
          <a:xfrm>
            <a:off x="971600" y="692696"/>
            <a:ext cx="7272808" cy="50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44534" y="6005899"/>
            <a:ext cx="6494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Cubetto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прибыл в пункт назначения! Пожар будет потушен!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8582" y="188640"/>
            <a:ext cx="256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нас получилось!»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754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 Microsoft Office PowerPoint</vt:lpstr>
      <vt:lpstr>Муниципальное бюджетное дошкольное образовательное учреждение центр развития ребёнка – детский сад № 455 г.о. Самара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2021-02-24T14:44:08Z</dcterms:created>
  <dcterms:modified xsi:type="dcterms:W3CDTF">2021-02-25T07:30:43Z</dcterms:modified>
</cp:coreProperties>
</file>