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84" autoAdjust="0"/>
  </p:normalViewPr>
  <p:slideViewPr>
    <p:cSldViewPr>
      <p:cViewPr varScale="1">
        <p:scale>
          <a:sx n="111" d="100"/>
          <a:sy n="111" d="100"/>
        </p:scale>
        <p:origin x="-16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74" y="1556791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Мультимедийное пособие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«Профессии «Человек – техника»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042" y="4005064"/>
            <a:ext cx="44474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Выполнила: Антипова Н.В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Воспитатель  МБДОУ «Детский сад № 455» </a:t>
            </a:r>
          </a:p>
          <a:p>
            <a:r>
              <a:rPr lang="ru-RU" sz="2500" dirty="0" smtClean="0">
                <a:solidFill>
                  <a:schemeClr val="bg1"/>
                </a:solidFill>
              </a:rPr>
              <a:t>г. о. Самара 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962" y="6142801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Самара 2020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814" y="304546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Найди нужный предмет для шофера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11" y="1700808"/>
            <a:ext cx="3566265" cy="29125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12494"/>
          <a:stretch/>
        </p:blipFill>
        <p:spPr bwMode="auto">
          <a:xfrm rot="20962725">
            <a:off x="229410" y="4418696"/>
            <a:ext cx="2997387" cy="19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2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22308" r="21110" b="25131"/>
          <a:stretch/>
        </p:blipFill>
        <p:spPr>
          <a:xfrm rot="1125332">
            <a:off x="5196212" y="4453467"/>
            <a:ext cx="3514195" cy="17756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130">
            <a:off x="6186076" y="1196752"/>
            <a:ext cx="2450193" cy="223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99111" l="1778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7" t="4441" r="4189" b="4007"/>
          <a:stretch/>
        </p:blipFill>
        <p:spPr>
          <a:xfrm>
            <a:off x="428005" y="1244956"/>
            <a:ext cx="2191806" cy="22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26" y="620688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Цель: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О</a:t>
            </a:r>
            <a:r>
              <a:rPr lang="ru-RU" sz="3200" dirty="0" smtClean="0">
                <a:solidFill>
                  <a:schemeClr val="bg1"/>
                </a:solidFill>
              </a:rPr>
              <a:t>богащение </a:t>
            </a:r>
            <a:r>
              <a:rPr lang="ru-RU" sz="3200" dirty="0">
                <a:solidFill>
                  <a:schemeClr val="bg1"/>
                </a:solidFill>
              </a:rPr>
              <a:t>знаний </a:t>
            </a:r>
            <a:r>
              <a:rPr lang="ru-RU" sz="3200" dirty="0" smtClean="0">
                <a:solidFill>
                  <a:schemeClr val="bg1"/>
                </a:solidFill>
              </a:rPr>
              <a:t>о </a:t>
            </a:r>
            <a:r>
              <a:rPr lang="ru-RU" sz="3200" dirty="0" smtClean="0">
                <a:solidFill>
                  <a:schemeClr val="bg1"/>
                </a:solidFill>
              </a:rPr>
              <a:t>п</a:t>
            </a:r>
            <a:r>
              <a:rPr lang="ru-RU" sz="3200" dirty="0" smtClean="0">
                <a:solidFill>
                  <a:schemeClr val="bg1"/>
                </a:solidFill>
              </a:rPr>
              <a:t>рофессиях «Человек </a:t>
            </a:r>
            <a:r>
              <a:rPr lang="ru-RU" sz="3200" dirty="0" smtClean="0">
                <a:solidFill>
                  <a:schemeClr val="bg1"/>
                </a:solidFill>
              </a:rPr>
              <a:t>- техника</a:t>
            </a:r>
            <a:r>
              <a:rPr lang="ru-RU" sz="3200" dirty="0" smtClean="0">
                <a:solidFill>
                  <a:schemeClr val="bg1"/>
                </a:solidFill>
              </a:rPr>
              <a:t>».</a:t>
            </a:r>
            <a:endParaRPr lang="ru-RU" sz="3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826127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Формировать у дошкольников представлений о людях разных профессий</a:t>
            </a:r>
            <a:r>
              <a:rPr lang="ru-RU" sz="3200" dirty="0">
                <a:solidFill>
                  <a:schemeClr val="bg1"/>
                </a:solidFill>
              </a:rPr>
              <a:t>;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Развивать активный и пассивный словарь у </a:t>
            </a:r>
            <a:r>
              <a:rPr lang="ru-RU" sz="3200" dirty="0" smtClean="0">
                <a:solidFill>
                  <a:schemeClr val="bg1"/>
                </a:solidFill>
              </a:rPr>
              <a:t>воспитанников;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Воспитывать уважительное и доброе отношение к людям </a:t>
            </a:r>
            <a:r>
              <a:rPr lang="ru-RU" sz="3200" smtClean="0">
                <a:solidFill>
                  <a:schemeClr val="bg1"/>
                </a:solidFill>
              </a:rPr>
              <a:t>разных профессий.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08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186" y="166372"/>
            <a:ext cx="8064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</a:rPr>
              <a:t>Отгадывание загадок 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9402" y="95120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Наяву</a:t>
            </a:r>
            <a:r>
              <a:rPr lang="ru-RU" sz="3000" dirty="0">
                <a:solidFill>
                  <a:schemeClr val="bg1"/>
                </a:solidFill>
              </a:rPr>
              <a:t>, а не во </a:t>
            </a:r>
            <a:r>
              <a:rPr lang="ru-RU" sz="3000" dirty="0" smtClean="0">
                <a:solidFill>
                  <a:schemeClr val="bg1"/>
                </a:solidFill>
              </a:rPr>
              <a:t>сне</a:t>
            </a:r>
          </a:p>
          <a:p>
            <a:r>
              <a:rPr lang="ru-RU" sz="3000" dirty="0" smtClean="0">
                <a:solidFill>
                  <a:schemeClr val="bg1"/>
                </a:solidFill>
              </a:rPr>
              <a:t>Он </a:t>
            </a:r>
            <a:r>
              <a:rPr lang="ru-RU" sz="3000" dirty="0">
                <a:solidFill>
                  <a:schemeClr val="bg1"/>
                </a:solidFill>
              </a:rPr>
              <a:t>летает в вышине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Водит в небе самолет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Кто же он, скажи?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77"/>
          <a:stretch/>
        </p:blipFill>
        <p:spPr>
          <a:xfrm>
            <a:off x="215139" y="2228744"/>
            <a:ext cx="2920731" cy="3976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8" r="11093"/>
          <a:stretch/>
        </p:blipFill>
        <p:spPr>
          <a:xfrm>
            <a:off x="6775866" y="1642188"/>
            <a:ext cx="1944216" cy="4562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90520"/>
            <a:ext cx="2751127" cy="34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Стук </a:t>
            </a:r>
            <a:r>
              <a:rPr lang="ru-RU" sz="3000" dirty="0">
                <a:solidFill>
                  <a:schemeClr val="bg1"/>
                </a:solidFill>
              </a:rPr>
              <a:t>летит из-под колес</a:t>
            </a:r>
            <a:r>
              <a:rPr lang="ru-RU" sz="3000" dirty="0" smtClean="0">
                <a:solidFill>
                  <a:schemeClr val="bg1"/>
                </a:solidFill>
              </a:rPr>
              <a:t>,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Мчится вдаль электровоз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Поезд водит не таксист</a:t>
            </a:r>
            <a:r>
              <a:rPr lang="ru-RU" sz="3000" dirty="0" smtClean="0">
                <a:solidFill>
                  <a:schemeClr val="bg1"/>
                </a:solidFill>
              </a:rPr>
              <a:t>,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>
                <a:solidFill>
                  <a:schemeClr val="bg1"/>
                </a:solidFill>
              </a:rPr>
              <a:t>Не пилот, а...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19663"/>
            <a:ext cx="3672408" cy="2928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" b="100000" l="1194" r="98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5" b="8561"/>
          <a:stretch/>
        </p:blipFill>
        <p:spPr>
          <a:xfrm>
            <a:off x="395536" y="2384931"/>
            <a:ext cx="2618224" cy="3998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3620"/>
            <a:ext cx="2504113" cy="43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32656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Я </a:t>
            </a:r>
            <a:r>
              <a:rPr lang="ru-RU" sz="3000" dirty="0">
                <a:solidFill>
                  <a:schemeClr val="bg1"/>
                </a:solidFill>
              </a:rPr>
              <a:t>в машине за рулём</a:t>
            </a:r>
          </a:p>
          <a:p>
            <a:r>
              <a:rPr lang="ru-RU" sz="3000" dirty="0">
                <a:solidFill>
                  <a:schemeClr val="bg1"/>
                </a:solidFill>
              </a:rPr>
              <a:t>Утром, вечером и днём.</a:t>
            </a:r>
          </a:p>
          <a:p>
            <a:r>
              <a:rPr lang="ru-RU" sz="3000" dirty="0">
                <a:solidFill>
                  <a:schemeClr val="bg1"/>
                </a:solidFill>
              </a:rPr>
              <a:t>Вместе с мамами ребят</a:t>
            </a:r>
          </a:p>
          <a:p>
            <a:r>
              <a:rPr lang="ru-RU" sz="3000" dirty="0">
                <a:solidFill>
                  <a:schemeClr val="bg1"/>
                </a:solidFill>
              </a:rPr>
              <a:t>Отвожу я в детский сад.</a:t>
            </a:r>
          </a:p>
          <a:p>
            <a:r>
              <a:rPr lang="ru-RU" sz="3000" dirty="0">
                <a:solidFill>
                  <a:schemeClr val="bg1"/>
                </a:solidFill>
              </a:rPr>
              <a:t>Вот включаю я мотор,</a:t>
            </a:r>
          </a:p>
          <a:p>
            <a:r>
              <a:rPr lang="ru-RU" sz="3000" dirty="0">
                <a:solidFill>
                  <a:schemeClr val="bg1"/>
                </a:solidFill>
              </a:rPr>
              <a:t>Эй, поехали,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94978"/>
            <a:ext cx="3816424" cy="311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525824" cy="3212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2" y="2060848"/>
            <a:ext cx="2598933" cy="45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97823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Выбери профессии относящиеся к категории «Человек - техника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1096"/>
            <a:ext cx="2975364" cy="2429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>
          <a:xfrm>
            <a:off x="3586924" y="3789040"/>
            <a:ext cx="2042160" cy="2686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5" y="1573618"/>
            <a:ext cx="3054610" cy="39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620688"/>
            <a:ext cx="2326012" cy="40742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64" l="9744" r="96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03" r="21295"/>
          <a:stretch/>
        </p:blipFill>
        <p:spPr>
          <a:xfrm>
            <a:off x="6206649" y="620689"/>
            <a:ext cx="2122758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51" y="2788878"/>
            <a:ext cx="2997316" cy="38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755736"/>
            <a:ext cx="3611687" cy="28803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0" y="707510"/>
            <a:ext cx="3744416" cy="49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8" l="23667" r="7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31197"/>
          <a:stretch/>
        </p:blipFill>
        <p:spPr>
          <a:xfrm>
            <a:off x="6820824" y="1050716"/>
            <a:ext cx="2002450" cy="4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37529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Найди нужный предмет для пилота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2952750" cy="5172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1000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3310" r="20081" b="19582"/>
          <a:stretch/>
        </p:blipFill>
        <p:spPr>
          <a:xfrm rot="1636733">
            <a:off x="5135470" y="1842411"/>
            <a:ext cx="3807616" cy="2016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14530"/>
          <a:stretch/>
        </p:blipFill>
        <p:spPr>
          <a:xfrm rot="20810264">
            <a:off x="303627" y="4488388"/>
            <a:ext cx="2874606" cy="2041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3462" l="10000" r="9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3864" r="19231" b="6176"/>
          <a:stretch/>
        </p:blipFill>
        <p:spPr>
          <a:xfrm rot="1010904">
            <a:off x="6037884" y="4320851"/>
            <a:ext cx="2822304" cy="2376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26" r="2137" b="35251"/>
          <a:stretch/>
        </p:blipFill>
        <p:spPr>
          <a:xfrm rot="19063982" flipV="1">
            <a:off x="276805" y="2576720"/>
            <a:ext cx="2397702" cy="5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162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Mistyc-2020</dc:creator>
  <cp:lastModifiedBy>COMP</cp:lastModifiedBy>
  <cp:revision>21</cp:revision>
  <dcterms:created xsi:type="dcterms:W3CDTF">2020-10-15T08:04:41Z</dcterms:created>
  <dcterms:modified xsi:type="dcterms:W3CDTF">2020-10-19T11:33:49Z</dcterms:modified>
</cp:coreProperties>
</file>