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4" r:id="rId2"/>
    <p:sldId id="315" r:id="rId3"/>
    <p:sldId id="316" r:id="rId4"/>
    <p:sldId id="322" r:id="rId5"/>
    <p:sldId id="321" r:id="rId6"/>
    <p:sldId id="262" r:id="rId7"/>
    <p:sldId id="324" r:id="rId8"/>
    <p:sldId id="263" r:id="rId9"/>
    <p:sldId id="266" r:id="rId10"/>
    <p:sldId id="267" r:id="rId11"/>
    <p:sldId id="325" r:id="rId12"/>
    <p:sldId id="269" r:id="rId13"/>
    <p:sldId id="270" r:id="rId14"/>
    <p:sldId id="327" r:id="rId15"/>
    <p:sldId id="271" r:id="rId16"/>
    <p:sldId id="329" r:id="rId17"/>
    <p:sldId id="330" r:id="rId18"/>
    <p:sldId id="332" r:id="rId19"/>
    <p:sldId id="333" r:id="rId20"/>
    <p:sldId id="335" r:id="rId21"/>
    <p:sldId id="336" r:id="rId22"/>
    <p:sldId id="338" r:id="rId23"/>
    <p:sldId id="342" r:id="rId24"/>
    <p:sldId id="341" r:id="rId25"/>
    <p:sldId id="344" r:id="rId26"/>
    <p:sldId id="345" r:id="rId27"/>
    <p:sldId id="346" r:id="rId28"/>
    <p:sldId id="347" r:id="rId29"/>
    <p:sldId id="348" r:id="rId30"/>
    <p:sldId id="349" r:id="rId31"/>
    <p:sldId id="351" r:id="rId32"/>
    <p:sldId id="352" r:id="rId33"/>
    <p:sldId id="295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41" autoAdjust="0"/>
    <p:restoredTop sz="94660"/>
  </p:normalViewPr>
  <p:slideViewPr>
    <p:cSldViewPr>
      <p:cViewPr>
        <p:scale>
          <a:sx n="50" d="100"/>
          <a:sy n="50" d="100"/>
        </p:scale>
        <p:origin x="-2094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4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ed8aa267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85728"/>
            <a:ext cx="8286808" cy="61436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381010">
            <a:off x="2857839" y="493707"/>
            <a:ext cx="34573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 </a:t>
            </a:r>
            <a:r>
              <a:rPr lang="ru-RU" sz="8800" b="1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Мая</a:t>
            </a:r>
            <a:endParaRPr lang="ru-RU" sz="8800" b="1" i="1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2143116"/>
            <a:ext cx="73801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День Победы</a:t>
            </a:r>
            <a:endParaRPr lang="ru-RU" sz="9600" b="1" i="1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15-010-Vtoraja-mirovaja-vojna-Bolshaja-chast-vojny-prokhodila-na-territorii-SSSR.jpg"/>
          <p:cNvPicPr>
            <a:picLocks noChangeAspect="1"/>
          </p:cNvPicPr>
          <p:nvPr/>
        </p:nvPicPr>
        <p:blipFill>
          <a:blip r:embed="rId2" cstate="print"/>
          <a:srcRect t="10416"/>
          <a:stretch>
            <a:fillRect/>
          </a:stretch>
        </p:blipFill>
        <p:spPr>
          <a:xfrm>
            <a:off x="0" y="-1"/>
            <a:ext cx="9144000" cy="6831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477201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Идёт война народная,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Священная война!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24" y="5072074"/>
            <a:ext cx="7572428" cy="1357322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На войне сражались не только мужчины но и женщины. .Они были  связистками, снайперами , разведчицами, санитарками.</a:t>
            </a:r>
            <a:br>
              <a:rPr lang="ru-RU" sz="2400" dirty="0" smtClean="0"/>
            </a:br>
            <a:r>
              <a:rPr lang="ru-RU" sz="2400" dirty="0" smtClean="0"/>
              <a:t>Многих солдат спасли от смерти добрые женские руки. </a:t>
            </a:r>
            <a:endParaRPr lang="ru-RU" sz="2400" dirty="0"/>
          </a:p>
        </p:txBody>
      </p:sp>
      <p:pic>
        <p:nvPicPr>
          <p:cNvPr id="6" name="Рисунок 5" descr="41380.2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29" r="729"/>
          <a:stretch>
            <a:fillRect/>
          </a:stretch>
        </p:blipFill>
        <p:spPr>
          <a:xfrm>
            <a:off x="714348" y="428604"/>
            <a:ext cx="7786742" cy="4572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_____________%20_________________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57166"/>
            <a:ext cx="4643437" cy="2962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av-130_01.jpg"/>
          <p:cNvPicPr>
            <a:picLocks noChangeAspect="1"/>
          </p:cNvPicPr>
          <p:nvPr/>
        </p:nvPicPr>
        <p:blipFill>
          <a:blip r:embed="rId3" cstate="print"/>
          <a:srcRect t="16099"/>
          <a:stretch>
            <a:fillRect/>
          </a:stretch>
        </p:blipFill>
        <p:spPr>
          <a:xfrm>
            <a:off x="3071802" y="3500438"/>
            <a:ext cx="2879813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gun_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357167"/>
            <a:ext cx="3952872" cy="2928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4313053" cy="6572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42852"/>
            <a:ext cx="4353517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0a30211d3fe0ccc9d4f93e55dcdee8bb.jpeg"/>
          <p:cNvPicPr>
            <a:picLocks noChangeAspect="1"/>
          </p:cNvPicPr>
          <p:nvPr/>
        </p:nvPicPr>
        <p:blipFill>
          <a:blip r:embed="rId4" cstate="print"/>
          <a:srcRect l="16364"/>
          <a:stretch>
            <a:fillRect/>
          </a:stretch>
        </p:blipFill>
        <p:spPr>
          <a:xfrm>
            <a:off x="4567799" y="3643314"/>
            <a:ext cx="4357718" cy="3067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214414" y="571480"/>
            <a:ext cx="6929486" cy="4186238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5000636"/>
            <a:ext cx="7215238" cy="1428760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Война не миновала и детей. Подростки становились солдатами и воевали наравне со взрослыми, были смелыми и мужественными.</a:t>
            </a:r>
          </a:p>
          <a:p>
            <a:r>
              <a:rPr lang="ru-RU" sz="2400" dirty="0" smtClean="0"/>
              <a:t>Многие из них  заслужили  медали и ордена.</a:t>
            </a:r>
            <a:endParaRPr lang="ru-RU" sz="2400" dirty="0"/>
          </a:p>
        </p:txBody>
      </p:sp>
      <p:pic>
        <p:nvPicPr>
          <p:cNvPr id="56322" name="Picture 2" descr="C:\Users\Домашний\Desktop\Сын Полка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786742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6_warkids_46561.jpg"/>
          <p:cNvPicPr>
            <a:picLocks noChangeAspect="1"/>
          </p:cNvPicPr>
          <p:nvPr/>
        </p:nvPicPr>
        <p:blipFill>
          <a:blip r:embed="rId2" cstate="print"/>
          <a:srcRect r="13334" b="6422"/>
          <a:stretch>
            <a:fillRect/>
          </a:stretch>
        </p:blipFill>
        <p:spPr>
          <a:xfrm>
            <a:off x="273114" y="285728"/>
            <a:ext cx="4370323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8127.jpg"/>
          <p:cNvPicPr>
            <a:picLocks noChangeAspect="1"/>
          </p:cNvPicPr>
          <p:nvPr/>
        </p:nvPicPr>
        <p:blipFill>
          <a:blip r:embed="rId3" cstate="print"/>
          <a:srcRect l="2022" t="3261"/>
          <a:stretch>
            <a:fillRect/>
          </a:stretch>
        </p:blipFill>
        <p:spPr>
          <a:xfrm>
            <a:off x="4786314" y="285728"/>
            <a:ext cx="4170177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oviet_Child_Soldier.JPG"/>
          <p:cNvPicPr>
            <a:picLocks noChangeAspect="1"/>
          </p:cNvPicPr>
          <p:nvPr/>
        </p:nvPicPr>
        <p:blipFill>
          <a:blip r:embed="rId4" cstate="print"/>
          <a:srcRect t="3724" b="16219"/>
          <a:stretch>
            <a:fillRect/>
          </a:stretch>
        </p:blipFill>
        <p:spPr>
          <a:xfrm>
            <a:off x="285720" y="3643314"/>
            <a:ext cx="4357717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etter_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500042"/>
            <a:ext cx="6215106" cy="47149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14414" y="5229492"/>
            <a:ext cx="69294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400" dirty="0" smtClean="0"/>
              <a:t>В перерывах между боями солдаты вспоминали своих близких, писали письма домой. 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61797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1241718638_15084324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6283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voenpro.ru/files/uploads/images/10_vsevelikoe_voisko_donsko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785794"/>
            <a:ext cx="6572296" cy="4572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71604" y="5500702"/>
            <a:ext cx="67866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Даже в тяжёлое военное время солдаты и моряки в короткие минуты затишья находили в себе силы для веселья, песен и плясок.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5220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 descr="C:\Users\Домашний\Downloads\Привал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7715304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5500702"/>
            <a:ext cx="7929618" cy="1143008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Дорогие друзья, скоро наша страна будет отмечать, великий праздник   9 мая - День Победы. С тех пор, прошло уже 75 лет! </a:t>
            </a:r>
            <a:endParaRPr lang="ru-RU" sz="2400" dirty="0"/>
          </a:p>
        </p:txBody>
      </p:sp>
      <p:pic>
        <p:nvPicPr>
          <p:cNvPr id="9217" name="Picture 1" descr="C:\Users\Домашний\Desktop\Дент Победы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072494" cy="4857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be6-714835-9c4a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85728"/>
            <a:ext cx="8072494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507207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Четыре с половиной года продолжалась Великая Отечественная война. Наконец враг был побежден! Русские воины освободили от фашистов не только нашу Отчизну, но и другие страны Европы. Они дошли до столицы Германии - Берлина и водрузили на Рейхстаге красный флаг. 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img-fotki.yandex.ru/get/55/valovsochi.59/0_34ba8_661f2db9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956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0100" y="5357826"/>
            <a:ext cx="7000924" cy="1204934"/>
          </a:xfrm>
        </p:spPr>
        <p:txBody>
          <a:bodyPr>
            <a:normAutofit fontScale="47500" lnSpcReduction="20000"/>
          </a:bodyPr>
          <a:lstStyle/>
          <a:p>
            <a:r>
              <a:rPr lang="ru-RU" sz="4400" dirty="0" smtClean="0"/>
              <a:t>Многие солдаты не вернулись с войны, но память о них вечно   живёт в наших сердцах. Вечная слава героям, павшим за нашу Родину!</a:t>
            </a:r>
          </a:p>
          <a:p>
            <a:r>
              <a:rPr lang="ru-RU" sz="4400" dirty="0" smtClean="0"/>
              <a:t>       </a:t>
            </a:r>
          </a:p>
          <a:p>
            <a:endParaRPr lang="ru-RU" dirty="0"/>
          </a:p>
        </p:txBody>
      </p:sp>
      <p:pic>
        <p:nvPicPr>
          <p:cNvPr id="5" name="Picture 5" descr="C:\Users\Домашний\Desktop\Памятник 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4502" r="14502"/>
          <a:stretch>
            <a:fillRect/>
          </a:stretch>
        </p:blipFill>
        <p:spPr bwMode="auto">
          <a:xfrm>
            <a:off x="714348" y="428604"/>
            <a:ext cx="7786742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Домашний\Desktop\Памятники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534612" cy="3643338"/>
          </a:xfrm>
          <a:prstGeom prst="rect">
            <a:avLst/>
          </a:prstGeom>
          <a:noFill/>
        </p:spPr>
      </p:pic>
      <p:pic>
        <p:nvPicPr>
          <p:cNvPr id="58371" name="Picture 3" descr="C:\Users\Домашний\Desktop\Памятники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85728"/>
            <a:ext cx="3929090" cy="364333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2910" y="4357694"/>
            <a:ext cx="77867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Чтобы люди помнили те страшные дни, поэты пишут стихи, композиторы музыку, скульпторы воздвигают памятники. В каждом городе есть памятники погибшим воинам, и горит вечный огонь славы героям, павшим в боях Великой Отечественной войны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Users\Домашний\Desktop\Вечный огон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786742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hotos.lifeisphoto.ru/31/0/3158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3357562"/>
            <a:ext cx="4214842" cy="30539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Домашний\Desktop\Огонь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290"/>
            <a:ext cx="3857652" cy="2786082"/>
          </a:xfrm>
          <a:prstGeom prst="rect">
            <a:avLst/>
          </a:prstGeom>
          <a:noFill/>
        </p:spPr>
      </p:pic>
      <p:pic>
        <p:nvPicPr>
          <p:cNvPr id="4" name="Picture 3" descr="C:\Users\Домашний\Desktop\Огонь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14290"/>
            <a:ext cx="4214842" cy="2786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9972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10" y="5072074"/>
            <a:ext cx="8143932" cy="1419248"/>
          </a:xfrm>
        </p:spPr>
        <p:txBody>
          <a:bodyPr>
            <a:noAutofit/>
          </a:bodyPr>
          <a:lstStyle/>
          <a:p>
            <a:r>
              <a:rPr lang="ru-RU" sz="2400" dirty="0" smtClean="0"/>
              <a:t>Много есть на свете важных слов: Мама, Родина, Россия. А еще есть очень важное, доброе слово –МИР. Мир –это планета, Мир –это солнце, Мир –это улыбки, Мир –это дети. Нет войны – нет слез, горя. Мир нужен всем и всегда!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68610" name="Picture 2" descr="C:\Users\Домашний\Desktop\Мир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786742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Desktop\Детства ми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7786742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786" y="5357826"/>
            <a:ext cx="7858180" cy="804862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честь воинов – ветеранов давно прошедшей войны, во всех городах нашей страны, проводится «Парад Победы. </a:t>
            </a:r>
          </a:p>
          <a:p>
            <a:r>
              <a:rPr lang="ru-RU" sz="2400" dirty="0" smtClean="0"/>
              <a:t> </a:t>
            </a:r>
          </a:p>
          <a:p>
            <a:endParaRPr lang="ru-RU" sz="2400" dirty="0"/>
          </a:p>
        </p:txBody>
      </p:sp>
      <p:pic>
        <p:nvPicPr>
          <p:cNvPr id="69634" name="Picture 2" descr="C:\Users\Домашний\Desktop\День Победы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4143404" cy="3214710"/>
          </a:xfrm>
          <a:prstGeom prst="rect">
            <a:avLst/>
          </a:prstGeom>
          <a:noFill/>
        </p:spPr>
      </p:pic>
      <p:pic>
        <p:nvPicPr>
          <p:cNvPr id="69635" name="Picture 3" descr="C:\Users\Домашний\Desktop\Пара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28736"/>
            <a:ext cx="428628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715016"/>
            <a:ext cx="5486400" cy="8572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        . К памятникам несут цветы</a:t>
            </a:r>
            <a:endParaRPr lang="ru-RU" sz="2400" dirty="0"/>
          </a:p>
        </p:txBody>
      </p:sp>
      <p:pic>
        <p:nvPicPr>
          <p:cNvPr id="5" name="Рисунок 4" descr="den-pobedy-2012-0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625" r="5625"/>
          <a:stretch>
            <a:fillRect/>
          </a:stretch>
        </p:blipFill>
        <p:spPr>
          <a:xfrm>
            <a:off x="714348" y="428604"/>
            <a:ext cx="7500990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2976" y="5367338"/>
            <a:ext cx="7072362" cy="804862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Началась война неожиданно, ранним летним утром 22 июня 1941 года. По радио объявили, что на нашу страну напали враги, фашисты</a:t>
            </a:r>
            <a:endParaRPr lang="ru-RU" sz="2400" dirty="0"/>
          </a:p>
        </p:txBody>
      </p:sp>
      <p:pic>
        <p:nvPicPr>
          <p:cNvPr id="5" name="Рисунок 4" descr="88380007_large_2642543_Derevnya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222" r="6222"/>
          <a:stretch>
            <a:fillRect/>
          </a:stretch>
        </p:blipFill>
        <p:spPr>
          <a:xfrm>
            <a:off x="500034" y="428604"/>
            <a:ext cx="8215370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-769.jpg"/>
          <p:cNvPicPr>
            <a:picLocks noChangeAspect="1"/>
          </p:cNvPicPr>
          <p:nvPr/>
        </p:nvPicPr>
        <p:blipFill>
          <a:blip r:embed="rId2" cstate="print"/>
          <a:srcRect l="6976" r="4135"/>
          <a:stretch>
            <a:fillRect/>
          </a:stretch>
        </p:blipFill>
        <p:spPr>
          <a:xfrm>
            <a:off x="642910" y="571480"/>
            <a:ext cx="7715272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7825" name="Rectangle 1"/>
          <p:cNvSpPr>
            <a:spLocks noChangeArrowheads="1"/>
          </p:cNvSpPr>
          <p:nvPr/>
        </p:nvSpPr>
        <p:spPr bwMode="auto">
          <a:xfrm rot="10800000" flipV="1">
            <a:off x="1142974" y="5808476"/>
            <a:ext cx="72152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Гремит салют!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10" y="4786322"/>
            <a:ext cx="7858180" cy="1385878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память о  родных и близких, защищавших нас в годы Великой Отечественной войны ,во всех городах нашей страны и многих странах мира  проводится акция Бессмертный полк .</a:t>
            </a:r>
          </a:p>
          <a:p>
            <a:endParaRPr lang="ru-RU" sz="1800" dirty="0"/>
          </a:p>
        </p:txBody>
      </p:sp>
      <p:pic>
        <p:nvPicPr>
          <p:cNvPr id="76802" name="Picture 2" descr="C:\Users\Домашний\Desktop\бессмертный пол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8604"/>
            <a:ext cx="7500990" cy="4214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642918"/>
            <a:ext cx="63579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Бессмертный полк по всей стране</a:t>
            </a:r>
            <a:br>
              <a:rPr lang="ru-RU" sz="1600" dirty="0" smtClean="0"/>
            </a:br>
            <a:r>
              <a:rPr lang="ru-RU" sz="1600" dirty="0" smtClean="0"/>
              <a:t>Шагает в день Победы,</a:t>
            </a:r>
            <a:br>
              <a:rPr lang="ru-RU" sz="1600" dirty="0" smtClean="0"/>
            </a:br>
            <a:r>
              <a:rPr lang="ru-RU" sz="1600" dirty="0" smtClean="0"/>
              <a:t>Вот так на бой плечом к плечу</a:t>
            </a:r>
            <a:br>
              <a:rPr lang="ru-RU" sz="1600" dirty="0" smtClean="0"/>
            </a:br>
            <a:r>
              <a:rPr lang="ru-RU" sz="1600" dirty="0" smtClean="0"/>
              <a:t>Шагали наши деды.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>В России каждая семья</a:t>
            </a:r>
            <a:br>
              <a:rPr lang="ru-RU" sz="1600" dirty="0" smtClean="0"/>
            </a:br>
            <a:r>
              <a:rPr lang="ru-RU" sz="1600" dirty="0" smtClean="0"/>
              <a:t>Своих героев помнит</a:t>
            </a:r>
            <a:br>
              <a:rPr lang="ru-RU" sz="1600" dirty="0" smtClean="0"/>
            </a:br>
            <a:r>
              <a:rPr lang="ru-RU" sz="1600" dirty="0" smtClean="0"/>
              <a:t>И не забудет никогда</a:t>
            </a:r>
            <a:br>
              <a:rPr lang="ru-RU" sz="1600" dirty="0" smtClean="0"/>
            </a:br>
            <a:r>
              <a:rPr lang="ru-RU" sz="1600" dirty="0" smtClean="0"/>
              <a:t>Их беспримерный подвиг.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500034" y="3071810"/>
            <a:ext cx="864396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Весь мир от нечисти спасли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Герои наши деды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И этим подвигом горды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Наследники победы.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Идут с портретами в руках,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Несут своих героев,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Что жизни отдали в боях,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Закрыв весь мир собою.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А всем врагам пора понять -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 единстве наша сила!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Никто не сможет нас сломать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И Русь непобедима!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9874" name="Picture 2" descr="C:\Users\Домашний\Desktop\Лент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9786" y="571480"/>
            <a:ext cx="4324180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Поздравляем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1"/>
            <a:ext cx="8358246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7229-14.jpg"/>
          <p:cNvPicPr>
            <a:picLocks noChangeAspect="1"/>
          </p:cNvPicPr>
          <p:nvPr/>
        </p:nvPicPr>
        <p:blipFill>
          <a:blip r:embed="rId2" cstate="print"/>
          <a:srcRect r="5763"/>
          <a:stretch>
            <a:fillRect/>
          </a:stretch>
        </p:blipFill>
        <p:spPr>
          <a:xfrm>
            <a:off x="571472" y="571480"/>
            <a:ext cx="8143932" cy="4508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285852" y="5229492"/>
            <a:ext cx="728667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. Они сбрасывали бомбы на спящие города, поджигали поля, обстреливали из орудий тихие деревни. Они хотели захватить нашу Родину. У них была сильная армия.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podborka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57166"/>
            <a:ext cx="5184776" cy="3000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rmussolini-hitler.jpg"/>
          <p:cNvPicPr>
            <a:picLocks noChangeAspect="1"/>
          </p:cNvPicPr>
          <p:nvPr/>
        </p:nvPicPr>
        <p:blipFill>
          <a:blip r:embed="rId3" cstate="print"/>
          <a:srcRect b="23725"/>
          <a:stretch>
            <a:fillRect/>
          </a:stretch>
        </p:blipFill>
        <p:spPr>
          <a:xfrm>
            <a:off x="5572133" y="357166"/>
            <a:ext cx="3082840" cy="3000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71783991_67231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5" y="3504060"/>
            <a:ext cx="4670970" cy="3076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5761417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500438"/>
            <a:ext cx="3714776" cy="3071834"/>
          </a:xfrm>
          <a:prstGeom prst="rect">
            <a:avLst/>
          </a:prstGeom>
        </p:spPr>
      </p:pic>
      <p:pic>
        <p:nvPicPr>
          <p:cNvPr id="6" name="Рисунок 5" descr="03podborka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5184776" cy="3000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b="15436"/>
          <a:stretch>
            <a:fillRect/>
          </a:stretch>
        </p:blipFill>
        <p:spPr bwMode="auto">
          <a:xfrm>
            <a:off x="0" y="0"/>
            <a:ext cx="5072066" cy="6786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13543" r="26041"/>
          <a:stretch>
            <a:fillRect/>
          </a:stretch>
        </p:blipFill>
        <p:spPr bwMode="auto">
          <a:xfrm>
            <a:off x="5000628" y="0"/>
            <a:ext cx="414337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4857760"/>
            <a:ext cx="8286808" cy="1376366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Весь наш народ поднялся на борьбу с немецко-фашистскими захватчиками, каждый защищал свое Отечество. Поэтому эту войну и назвали Великой Отечественной войной. Звучал призыв: «Вставай, страна огромная! » </a:t>
            </a:r>
          </a:p>
          <a:p>
            <a:endParaRPr lang="ru-RU" sz="2400" dirty="0"/>
          </a:p>
        </p:txBody>
      </p:sp>
      <p:pic>
        <p:nvPicPr>
          <p:cNvPr id="5" name="Picture 2" descr="D:\Пользователь\Downloads\пРОВОДЫ 1.gi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20" r="7520"/>
          <a:stretch>
            <a:fillRect/>
          </a:stretch>
        </p:blipFill>
        <p:spPr bwMode="auto">
          <a:xfrm>
            <a:off x="1000100" y="357166"/>
            <a:ext cx="7215238" cy="44592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819096_large_016kf7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285728"/>
            <a:ext cx="4306693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9846984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428999"/>
            <a:ext cx="4500562" cy="3224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oldaten_rote_arme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285728"/>
            <a:ext cx="4429156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296642868_12-4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3924601"/>
            <a:ext cx="4169382" cy="2719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214013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2256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214290"/>
            <a:ext cx="555882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Пусть ярость благородная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Вскипает как волна!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426</Words>
  <Application>Microsoft Office PowerPoint</Application>
  <PresentationFormat>Экран (4:3)</PresentationFormat>
  <Paragraphs>28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Айдар</dc:creator>
  <cp:lastModifiedBy>Домашний</cp:lastModifiedBy>
  <cp:revision>125</cp:revision>
  <dcterms:created xsi:type="dcterms:W3CDTF">2013-04-15T16:02:25Z</dcterms:created>
  <dcterms:modified xsi:type="dcterms:W3CDTF">2020-04-24T14:23:29Z</dcterms:modified>
</cp:coreProperties>
</file>