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wav" ContentType="audio/wav"/>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1"/>
  </p:notesMasterIdLst>
  <p:sldIdLst>
    <p:sldId id="256" r:id="rId2"/>
    <p:sldId id="271" r:id="rId3"/>
    <p:sldId id="272" r:id="rId4"/>
    <p:sldId id="273" r:id="rId5"/>
    <p:sldId id="274" r:id="rId6"/>
    <p:sldId id="275" r:id="rId7"/>
    <p:sldId id="276" r:id="rId8"/>
    <p:sldId id="279" r:id="rId9"/>
    <p:sldId id="278" r:id="rId10"/>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9CC00"/>
    <a:srgbClr val="FFFF00"/>
    <a:srgbClr val="6699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5" d="100"/>
          <a:sy n="65" d="100"/>
        </p:scale>
        <p:origin x="-427" y="-7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p:cViewPr varScale="1">
        <p:scale>
          <a:sx n="82" d="100"/>
          <a:sy n="82" d="100"/>
        </p:scale>
        <p:origin x="-2016" y="-90"/>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B726C73-5BE8-47FE-AE29-FDF592E485DE}" type="datetimeFigureOut">
              <a:rPr lang="ru-RU" smtClean="0"/>
              <a:pPr/>
              <a:t>20.05.2015</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BFAC9DD-A1A7-4AC0-9600-2728FE1C9FFE}" type="slidenum">
              <a:rPr lang="ru-RU" smtClean="0"/>
              <a:pPr/>
              <a:t>‹#›</a:t>
            </a:fld>
            <a:endParaRPr lang="ru-RU"/>
          </a:p>
        </p:txBody>
      </p:sp>
    </p:spTree>
    <p:extLst>
      <p:ext uri="{BB962C8B-B14F-4D97-AF65-F5344CB8AC3E}">
        <p14:creationId xmlns:p14="http://schemas.microsoft.com/office/powerpoint/2010/main" val="204118613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fld id="{2BFAC9DD-A1A7-4AC0-9600-2728FE1C9FFE}" type="slidenum">
              <a:rPr lang="ru-RU" smtClean="0"/>
              <a:pPr/>
              <a:t>1</a:t>
            </a:fld>
            <a:endParaRPr lang="ru-RU"/>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r>
              <a:rPr lang="ru-RU" sz="1200" kern="1200" dirty="0" smtClean="0">
                <a:solidFill>
                  <a:schemeClr val="tx1"/>
                </a:solidFill>
                <a:latin typeface="+mn-lt"/>
                <a:ea typeface="+mn-ea"/>
                <a:cs typeface="+mn-cs"/>
              </a:rPr>
              <a:t>Упрямый ребенок делает все по своему и не соглашается ни на какие уговоры взрослого. Так и в этой пьесе – упрямый братишка все время твердит свое. Эта музыка очень похожа на разговор. Когда мама </a:t>
            </a:r>
            <a:r>
              <a:rPr lang="ru-RU" sz="1200" kern="1200" dirty="0" err="1" smtClean="0">
                <a:solidFill>
                  <a:schemeClr val="tx1"/>
                </a:solidFill>
                <a:latin typeface="+mn-lt"/>
                <a:ea typeface="+mn-ea"/>
                <a:cs typeface="+mn-cs"/>
              </a:rPr>
              <a:t>уговариывает</a:t>
            </a:r>
            <a:r>
              <a:rPr lang="ru-RU" sz="1200" kern="1200" dirty="0" smtClean="0">
                <a:solidFill>
                  <a:schemeClr val="tx1"/>
                </a:solidFill>
                <a:latin typeface="+mn-lt"/>
                <a:ea typeface="+mn-ea"/>
                <a:cs typeface="+mn-cs"/>
              </a:rPr>
              <a:t> ребенка, она сначала пытается ему объяснить то, что хочет, спокойно и терпеливо, говорит ласково и тихо. Так и в музыке (фрагмент 1-3 такты). Но мальчик упрямится и мама говорит </a:t>
            </a:r>
            <a:r>
              <a:rPr lang="ru-RU" sz="1200" kern="1200" dirty="0" err="1" smtClean="0">
                <a:solidFill>
                  <a:schemeClr val="tx1"/>
                </a:solidFill>
                <a:latin typeface="+mn-lt"/>
                <a:ea typeface="+mn-ea"/>
                <a:cs typeface="+mn-cs"/>
              </a:rPr>
              <a:t>натойчивее</a:t>
            </a:r>
            <a:r>
              <a:rPr lang="ru-RU" sz="1200" kern="1200" dirty="0" smtClean="0">
                <a:solidFill>
                  <a:schemeClr val="tx1"/>
                </a:solidFill>
                <a:latin typeface="+mn-lt"/>
                <a:ea typeface="+mn-ea"/>
                <a:cs typeface="+mn-cs"/>
              </a:rPr>
              <a:t>, громче (фрагмент 5-7 такты) Но упрямец «бубнит» свое, он отвечает как бы на одном звуке, однообразно (4 такт)  Как похожа эта музыка на речь! Мам снова пытается убедить малыша. Но ребенок перебивает ее, не слушает (фрагмент 9-13 такты) А в конце пьесы, как вам кажется, уговорила мама сыночка? (Нет)</a:t>
            </a:r>
          </a:p>
          <a:p>
            <a:r>
              <a:rPr lang="ru-RU" sz="1200" kern="1200" dirty="0" smtClean="0">
                <a:solidFill>
                  <a:schemeClr val="tx1"/>
                </a:solidFill>
                <a:latin typeface="+mn-lt"/>
                <a:ea typeface="+mn-ea"/>
                <a:cs typeface="+mn-cs"/>
              </a:rPr>
              <a:t>Упрямый мальчик так и не согласился с мамой, не послушался ее. Он что-то капризно выкрикнул напоследок (последние такты пьесы). А когда мама уговаривала его, он как –будто все время твердил: « Нет! Нет! Нет!» Вот как музыкальные интонации похожи на слова!</a:t>
            </a:r>
          </a:p>
          <a:p>
            <a:endParaRPr lang="ru-RU" dirty="0"/>
          </a:p>
        </p:txBody>
      </p:sp>
      <p:sp>
        <p:nvSpPr>
          <p:cNvPr id="4" name="Номер слайда 3"/>
          <p:cNvSpPr>
            <a:spLocks noGrp="1"/>
          </p:cNvSpPr>
          <p:nvPr>
            <p:ph type="sldNum" sz="quarter" idx="10"/>
          </p:nvPr>
        </p:nvSpPr>
        <p:spPr/>
        <p:txBody>
          <a:bodyPr/>
          <a:lstStyle/>
          <a:p>
            <a:fld id="{2BFAC9DD-A1A7-4AC0-9600-2728FE1C9FFE}" type="slidenum">
              <a:rPr lang="ru-RU" smtClean="0"/>
              <a:pPr/>
              <a:t>2</a:t>
            </a:fld>
            <a:endParaRPr lang="ru-RU"/>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r>
              <a:rPr lang="ru-RU" sz="1200" kern="1200" dirty="0" smtClean="0">
                <a:solidFill>
                  <a:schemeClr val="tx1"/>
                </a:solidFill>
                <a:latin typeface="+mn-lt"/>
                <a:ea typeface="+mn-ea"/>
                <a:cs typeface="+mn-cs"/>
              </a:rPr>
              <a:t>«Резвушка»  Резвушкой называют девочку – непоседу, попрыгунью, ей так трудно усидеть на одном месте. Слово резвушка происходит от слова резвая – то есть быстрая, живая, шаловливая. Музыка рассказывает о девочке  с характером  озорницы, непоседы. Все бы ей веселиться , прыгать, да бегать.</a:t>
            </a:r>
          </a:p>
          <a:p>
            <a:r>
              <a:rPr lang="ru-RU" sz="1200" kern="1200" dirty="0" smtClean="0">
                <a:solidFill>
                  <a:schemeClr val="tx1"/>
                </a:solidFill>
                <a:latin typeface="+mn-lt"/>
                <a:ea typeface="+mn-ea"/>
                <a:cs typeface="+mn-cs"/>
              </a:rPr>
              <a:t>Вот как похоже может музыка передать черты характера, портрет человека: плаксы, злюки и резвушки.()</a:t>
            </a:r>
          </a:p>
          <a:p>
            <a:endParaRPr lang="ru-RU" dirty="0"/>
          </a:p>
        </p:txBody>
      </p:sp>
      <p:sp>
        <p:nvSpPr>
          <p:cNvPr id="4" name="Номер слайда 3"/>
          <p:cNvSpPr>
            <a:spLocks noGrp="1"/>
          </p:cNvSpPr>
          <p:nvPr>
            <p:ph type="sldNum" sz="quarter" idx="10"/>
          </p:nvPr>
        </p:nvSpPr>
        <p:spPr/>
        <p:txBody>
          <a:bodyPr/>
          <a:lstStyle/>
          <a:p>
            <a:fld id="{2BFAC9DD-A1A7-4AC0-9600-2728FE1C9FFE}" type="slidenum">
              <a:rPr lang="ru-RU" smtClean="0"/>
              <a:pPr/>
              <a:t>4</a:t>
            </a:fld>
            <a:endParaRPr lang="ru-RU"/>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400" kern="1200" dirty="0" smtClean="0">
                <a:solidFill>
                  <a:schemeClr val="tx1"/>
                </a:solidFill>
                <a:latin typeface="Times New Roman" pitchFamily="18" charset="0"/>
                <a:ea typeface="BatangChe" pitchFamily="49" charset="-127"/>
                <a:cs typeface="Times New Roman" pitchFamily="18" charset="0"/>
              </a:rPr>
              <a:t>«Плакса» - вы конечно, знаете что такое плакса? Помните сказку про Царевну </a:t>
            </a:r>
            <a:r>
              <a:rPr lang="ru-RU" sz="1400" kern="1200" dirty="0" err="1" smtClean="0">
                <a:solidFill>
                  <a:schemeClr val="tx1"/>
                </a:solidFill>
                <a:latin typeface="Times New Roman" pitchFamily="18" charset="0"/>
                <a:ea typeface="BatangChe" pitchFamily="49" charset="-127"/>
                <a:cs typeface="Times New Roman" pitchFamily="18" charset="0"/>
              </a:rPr>
              <a:t>Несмеяну</a:t>
            </a:r>
            <a:r>
              <a:rPr lang="ru-RU" sz="1400" kern="1200" dirty="0" smtClean="0">
                <a:solidFill>
                  <a:schemeClr val="tx1"/>
                </a:solidFill>
                <a:latin typeface="Times New Roman" pitchFamily="18" charset="0"/>
                <a:ea typeface="BatangChe" pitchFamily="49" charset="-127"/>
                <a:cs typeface="Times New Roman" pitchFamily="18" charset="0"/>
              </a:rPr>
              <a:t>, которая проливала слезы, чуть что не по ней. Такие царевны- </a:t>
            </a:r>
            <a:r>
              <a:rPr lang="ru-RU" sz="1400" kern="1200" dirty="0" err="1" smtClean="0">
                <a:solidFill>
                  <a:schemeClr val="tx1"/>
                </a:solidFill>
                <a:latin typeface="Times New Roman" pitchFamily="18" charset="0"/>
                <a:ea typeface="BatangChe" pitchFamily="49" charset="-127"/>
                <a:cs typeface="Times New Roman" pitchFamily="18" charset="0"/>
              </a:rPr>
              <a:t>несмеяны</a:t>
            </a:r>
            <a:r>
              <a:rPr lang="ru-RU" sz="1400" kern="1200" dirty="0" smtClean="0">
                <a:solidFill>
                  <a:schemeClr val="tx1"/>
                </a:solidFill>
                <a:latin typeface="Times New Roman" pitchFamily="18" charset="0"/>
                <a:ea typeface="BatangChe" pitchFamily="49" charset="-127"/>
                <a:cs typeface="Times New Roman" pitchFamily="18" charset="0"/>
              </a:rPr>
              <a:t> встречаются и в жизни. Сколько есть таких плаксивых, капризных девочек, да и мальчиков. Послушайте, как плаксу изобразила музыка () Какие слезы проливает плакса, даже </a:t>
            </a:r>
            <a:r>
              <a:rPr lang="ru-RU" sz="1400" kern="1200" dirty="0" err="1" smtClean="0">
                <a:solidFill>
                  <a:schemeClr val="tx1"/>
                </a:solidFill>
                <a:latin typeface="Times New Roman" pitchFamily="18" charset="0"/>
                <a:ea typeface="BatangChe" pitchFamily="49" charset="-127"/>
                <a:cs typeface="Times New Roman" pitchFamily="18" charset="0"/>
              </a:rPr>
              <a:t>взвигивает</a:t>
            </a:r>
            <a:r>
              <a:rPr lang="ru-RU" sz="1400" kern="1200" dirty="0" smtClean="0">
                <a:solidFill>
                  <a:schemeClr val="tx1"/>
                </a:solidFill>
                <a:latin typeface="Times New Roman" pitchFamily="18" charset="0"/>
                <a:ea typeface="BatangChe" pitchFamily="49" charset="-127"/>
                <a:cs typeface="Times New Roman" pitchFamily="18" charset="0"/>
              </a:rPr>
              <a:t> иногда (фрагмент 9-12 такты)</a:t>
            </a:r>
          </a:p>
          <a:p>
            <a:endParaRPr lang="ru-RU" sz="1400" dirty="0">
              <a:latin typeface="Times New Roman" pitchFamily="18" charset="0"/>
              <a:ea typeface="BatangChe" pitchFamily="49" charset="-127"/>
              <a:cs typeface="Times New Roman" pitchFamily="18" charset="0"/>
            </a:endParaRPr>
          </a:p>
        </p:txBody>
      </p:sp>
      <p:sp>
        <p:nvSpPr>
          <p:cNvPr id="4" name="Номер слайда 3"/>
          <p:cNvSpPr>
            <a:spLocks noGrp="1"/>
          </p:cNvSpPr>
          <p:nvPr>
            <p:ph type="sldNum" sz="quarter" idx="10"/>
          </p:nvPr>
        </p:nvSpPr>
        <p:spPr/>
        <p:txBody>
          <a:bodyPr/>
          <a:lstStyle/>
          <a:p>
            <a:fld id="{2BFAC9DD-A1A7-4AC0-9600-2728FE1C9FFE}" type="slidenum">
              <a:rPr lang="ru-RU" smtClean="0"/>
              <a:pPr/>
              <a:t>5</a:t>
            </a:fld>
            <a:endParaRPr lang="ru-RU"/>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r>
              <a:rPr lang="ru-RU" sz="1200" kern="1200" dirty="0" smtClean="0">
                <a:solidFill>
                  <a:schemeClr val="tx1"/>
                </a:solidFill>
                <a:latin typeface="+mn-lt"/>
                <a:ea typeface="+mn-ea"/>
                <a:cs typeface="+mn-cs"/>
              </a:rPr>
              <a:t>«Злюка» - А какого ребенка мы называем злюка? ()</a:t>
            </a:r>
          </a:p>
          <a:p>
            <a:r>
              <a:rPr lang="ru-RU" sz="1200" kern="1200" dirty="0" smtClean="0">
                <a:solidFill>
                  <a:schemeClr val="tx1"/>
                </a:solidFill>
                <a:latin typeface="+mn-lt"/>
                <a:ea typeface="+mn-ea"/>
                <a:cs typeface="+mn-cs"/>
              </a:rPr>
              <a:t>Да, к сожалению, бывают такие дети –злюки, сердитые, драчливые, всех обижают и никого не пожалеют.() Какая колючая и некрасивая музыка. Это потому, что она рассказывает про злюку. </a:t>
            </a:r>
          </a:p>
          <a:p>
            <a:endParaRPr lang="ru-RU" dirty="0"/>
          </a:p>
        </p:txBody>
      </p:sp>
      <p:sp>
        <p:nvSpPr>
          <p:cNvPr id="4" name="Номер слайда 3"/>
          <p:cNvSpPr>
            <a:spLocks noGrp="1"/>
          </p:cNvSpPr>
          <p:nvPr>
            <p:ph type="sldNum" sz="quarter" idx="10"/>
          </p:nvPr>
        </p:nvSpPr>
        <p:spPr/>
        <p:txBody>
          <a:bodyPr/>
          <a:lstStyle/>
          <a:p>
            <a:fld id="{2BFAC9DD-A1A7-4AC0-9600-2728FE1C9FFE}" type="slidenum">
              <a:rPr lang="ru-RU" smtClean="0"/>
              <a:pPr/>
              <a:t>6</a:t>
            </a:fld>
            <a:endParaRPr lang="ru-RU"/>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a:p>
        </p:txBody>
      </p:sp>
      <p:sp>
        <p:nvSpPr>
          <p:cNvPr id="4" name="Номер слайда 3"/>
          <p:cNvSpPr>
            <a:spLocks noGrp="1"/>
          </p:cNvSpPr>
          <p:nvPr>
            <p:ph type="sldNum" sz="quarter" idx="10"/>
          </p:nvPr>
        </p:nvSpPr>
        <p:spPr/>
        <p:txBody>
          <a:bodyPr/>
          <a:lstStyle/>
          <a:p>
            <a:fld id="{2BFAC9DD-A1A7-4AC0-9600-2728FE1C9FFE}" type="slidenum">
              <a:rPr lang="ru-RU" smtClean="0"/>
              <a:pPr/>
              <a:t>7</a:t>
            </a:fld>
            <a:endParaRPr lang="ru-RU"/>
          </a:p>
        </p:txBody>
      </p:sp>
    </p:spTree>
    <p:extLst>
      <p:ext uri="{BB962C8B-B14F-4D97-AF65-F5344CB8AC3E}">
        <p14:creationId xmlns:p14="http://schemas.microsoft.com/office/powerpoint/2010/main" val="295562544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a:p>
        </p:txBody>
      </p:sp>
      <p:sp>
        <p:nvSpPr>
          <p:cNvPr id="4" name="Номер слайда 3"/>
          <p:cNvSpPr>
            <a:spLocks noGrp="1"/>
          </p:cNvSpPr>
          <p:nvPr>
            <p:ph type="sldNum" sz="quarter" idx="10"/>
          </p:nvPr>
        </p:nvSpPr>
        <p:spPr/>
        <p:txBody>
          <a:bodyPr/>
          <a:lstStyle/>
          <a:p>
            <a:fld id="{2BFAC9DD-A1A7-4AC0-9600-2728FE1C9FFE}" type="slidenum">
              <a:rPr lang="ru-RU" smtClean="0"/>
              <a:pPr/>
              <a:t>9</a:t>
            </a:fld>
            <a:endParaRPr lang="ru-RU"/>
          </a:p>
        </p:txBody>
      </p:sp>
    </p:spTree>
    <p:extLst>
      <p:ext uri="{BB962C8B-B14F-4D97-AF65-F5344CB8AC3E}">
        <p14:creationId xmlns:p14="http://schemas.microsoft.com/office/powerpoint/2010/main" val="295562544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8" name="Заголовок 7"/>
          <p:cNvSpPr>
            <a:spLocks noGrp="1"/>
          </p:cNvSpPr>
          <p:nvPr>
            <p:ph type="ctrTitle"/>
          </p:nvPr>
        </p:nvSpPr>
        <p:spPr>
          <a:xfrm>
            <a:off x="2286000" y="3124200"/>
            <a:ext cx="6172200" cy="1894362"/>
          </a:xfrm>
        </p:spPr>
        <p:txBody>
          <a:bodyPr/>
          <a:lstStyle>
            <a:lvl1pPr>
              <a:defRPr b="1"/>
            </a:lvl1pPr>
          </a:lstStyle>
          <a:p>
            <a:r>
              <a:rPr kumimoji="0" lang="ru-RU" smtClean="0"/>
              <a:t>Образец заголовка</a:t>
            </a:r>
            <a:endParaRPr kumimoji="0" lang="en-US"/>
          </a:p>
        </p:txBody>
      </p:sp>
      <p:sp>
        <p:nvSpPr>
          <p:cNvPr id="9" name="Подзаголовок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28" name="Дата 27"/>
          <p:cNvSpPr>
            <a:spLocks noGrp="1"/>
          </p:cNvSpPr>
          <p:nvPr>
            <p:ph type="dt" sz="half" idx="10"/>
          </p:nvPr>
        </p:nvSpPr>
        <p:spPr bwMode="auto">
          <a:xfrm rot="5400000">
            <a:off x="7764621" y="1174097"/>
            <a:ext cx="2286000" cy="381000"/>
          </a:xfrm>
        </p:spPr>
        <p:txBody>
          <a:bodyPr/>
          <a:lstStyle/>
          <a:p>
            <a:fld id="{5B106E36-FD25-4E2D-B0AA-010F637433A0}" type="datetimeFigureOut">
              <a:rPr lang="ru-RU" smtClean="0"/>
              <a:pPr/>
              <a:t>20.05.2015</a:t>
            </a:fld>
            <a:endParaRPr lang="ru-RU"/>
          </a:p>
        </p:txBody>
      </p:sp>
      <p:sp>
        <p:nvSpPr>
          <p:cNvPr id="17" name="Нижний колонтитул 16"/>
          <p:cNvSpPr>
            <a:spLocks noGrp="1"/>
          </p:cNvSpPr>
          <p:nvPr>
            <p:ph type="ftr" sz="quarter" idx="11"/>
          </p:nvPr>
        </p:nvSpPr>
        <p:spPr bwMode="auto">
          <a:xfrm rot="5400000">
            <a:off x="7077269" y="4181669"/>
            <a:ext cx="3657600" cy="384048"/>
          </a:xfrm>
        </p:spPr>
        <p:txBody>
          <a:bodyPr/>
          <a:lstStyle/>
          <a:p>
            <a:endParaRPr lang="ru-RU"/>
          </a:p>
        </p:txBody>
      </p:sp>
      <p:sp>
        <p:nvSpPr>
          <p:cNvPr id="10" name="Прямоугольник 9"/>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Прямоугольник 11"/>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Прямоугольник 13"/>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Прямоугольник 18"/>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Прямая соединительная линия 10"/>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Прямая соединительная линия 17"/>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0" name="Прямая соединительная линия 19"/>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Прямая соединительная линия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Прямая соединительная линия 14"/>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2" name="Прямая соединительная линия 21"/>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7" name="Прямоугольник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Овал 20"/>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Овал 22"/>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Овал 23"/>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Овал 25"/>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Овал 24"/>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Номер слайда 28"/>
          <p:cNvSpPr>
            <a:spLocks noGrp="1"/>
          </p:cNvSpPr>
          <p:nvPr>
            <p:ph type="sldNum" sz="quarter" idx="12"/>
          </p:nvPr>
        </p:nvSpPr>
        <p:spPr bwMode="auto">
          <a:xfrm>
            <a:off x="1325544" y="4928702"/>
            <a:ext cx="609600" cy="517524"/>
          </a:xfrm>
        </p:spPr>
        <p:txBody>
          <a:bodyPr/>
          <a:lstStyle/>
          <a:p>
            <a:fld id="{725C68B6-61C2-468F-89AB-4B9F7531AA68}" type="slidenum">
              <a:rPr lang="ru-RU" smtClean="0"/>
              <a:pPr/>
              <a:t>‹#›</a:t>
            </a:fld>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20.05.2015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9"/>
            <a:ext cx="16764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20.05.2015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8" name="Содержимое 7"/>
          <p:cNvSpPr>
            <a:spLocks noGrp="1"/>
          </p:cNvSpPr>
          <p:nvPr>
            <p:ph sz="quarter" idx="1"/>
          </p:nvPr>
        </p:nvSpPr>
        <p:spPr>
          <a:xfrm>
            <a:off x="457200" y="1600200"/>
            <a:ext cx="7467600" cy="4873752"/>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4"/>
          </p:nvPr>
        </p:nvSpPr>
        <p:spPr/>
        <p:txBody>
          <a:bodyPr rtlCol="0"/>
          <a:lstStyle/>
          <a:p>
            <a:fld id="{5B106E36-FD25-4E2D-B0AA-010F637433A0}" type="datetimeFigureOut">
              <a:rPr lang="ru-RU" smtClean="0"/>
              <a:pPr/>
              <a:t>20.05.2015</a:t>
            </a:fld>
            <a:endParaRPr lang="ru-RU"/>
          </a:p>
        </p:txBody>
      </p:sp>
      <p:sp>
        <p:nvSpPr>
          <p:cNvPr id="9" name="Номер слайда 8"/>
          <p:cNvSpPr>
            <a:spLocks noGrp="1"/>
          </p:cNvSpPr>
          <p:nvPr>
            <p:ph type="sldNum" sz="quarter" idx="15"/>
          </p:nvPr>
        </p:nvSpPr>
        <p:spPr/>
        <p:txBody>
          <a:bodyPr rtlCol="0"/>
          <a:lstStyle/>
          <a:p>
            <a:fld id="{725C68B6-61C2-468F-89AB-4B9F7531AA68}" type="slidenum">
              <a:rPr lang="ru-RU" smtClean="0"/>
              <a:pPr/>
              <a:t>‹#›</a:t>
            </a:fld>
            <a:endParaRPr lang="ru-RU"/>
          </a:p>
        </p:txBody>
      </p:sp>
      <p:sp>
        <p:nvSpPr>
          <p:cNvPr id="10" name="Нижний колонтитул 9"/>
          <p:cNvSpPr>
            <a:spLocks noGrp="1"/>
          </p:cNvSpPr>
          <p:nvPr>
            <p:ph type="ftr" sz="quarter" idx="16"/>
          </p:nvPr>
        </p:nvSpPr>
        <p:spPr/>
        <p:txBody>
          <a:bodyPr rtlCol="0"/>
          <a:lstStyle/>
          <a:p>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286000" y="2895600"/>
            <a:ext cx="6172200" cy="2053590"/>
          </a:xfrm>
        </p:spPr>
        <p:txBody>
          <a:bodyPr/>
          <a:lstStyle>
            <a:lvl1pPr algn="l">
              <a:buNone/>
              <a:defRPr sz="3000" b="1" cap="small" baseline="0"/>
            </a:lvl1pPr>
          </a:lstStyle>
          <a:p>
            <a:r>
              <a:rPr kumimoji="0" lang="ru-RU" smtClean="0"/>
              <a:t>Образец заголовка</a:t>
            </a:r>
            <a:endParaRPr kumimoji="0" lang="en-US"/>
          </a:p>
        </p:txBody>
      </p:sp>
      <p:sp>
        <p:nvSpPr>
          <p:cNvPr id="3" name="Текст 2"/>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bwMode="auto">
          <a:xfrm rot="5400000">
            <a:off x="7763256" y="1170432"/>
            <a:ext cx="2286000" cy="381000"/>
          </a:xfrm>
        </p:spPr>
        <p:txBody>
          <a:bodyPr/>
          <a:lstStyle/>
          <a:p>
            <a:fld id="{5B106E36-FD25-4E2D-B0AA-010F637433A0}" type="datetimeFigureOut">
              <a:rPr lang="ru-RU" smtClean="0"/>
              <a:pPr/>
              <a:t>20.05.2015</a:t>
            </a:fld>
            <a:endParaRPr lang="ru-RU"/>
          </a:p>
        </p:txBody>
      </p:sp>
      <p:sp>
        <p:nvSpPr>
          <p:cNvPr id="5" name="Нижний колонтитул 4"/>
          <p:cNvSpPr>
            <a:spLocks noGrp="1"/>
          </p:cNvSpPr>
          <p:nvPr>
            <p:ph type="ftr" sz="quarter" idx="11"/>
          </p:nvPr>
        </p:nvSpPr>
        <p:spPr bwMode="auto">
          <a:xfrm rot="5400000">
            <a:off x="7077456" y="4178808"/>
            <a:ext cx="3657600" cy="384048"/>
          </a:xfrm>
        </p:spPr>
        <p:txBody>
          <a:bodyPr/>
          <a:lstStyle/>
          <a:p>
            <a:endParaRPr lang="ru-RU"/>
          </a:p>
        </p:txBody>
      </p:sp>
      <p:sp>
        <p:nvSpPr>
          <p:cNvPr id="9" name="Прямоугольник 8"/>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Прямоугольник 9"/>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Прямоугольник 10"/>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Прямоугольник 11"/>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Прямая соединительная линия 12"/>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Прямая соединительная линия 13"/>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Прямая соединительная линия 14"/>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Прямая соединительная линия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7" name="Прямая соединительная линия 16"/>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Прямоугольник 1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Овал 18"/>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Овал 19"/>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Овал 20"/>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Овал 21"/>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Овал 22"/>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Прямая соединительная линия 25"/>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Номер слайда 5"/>
          <p:cNvSpPr>
            <a:spLocks noGrp="1"/>
          </p:cNvSpPr>
          <p:nvPr>
            <p:ph type="sldNum" sz="quarter" idx="12"/>
          </p:nvPr>
        </p:nvSpPr>
        <p:spPr bwMode="auto">
          <a:xfrm>
            <a:off x="1340616" y="4928702"/>
            <a:ext cx="609600" cy="517524"/>
          </a:xfrm>
        </p:spPr>
        <p:txBody>
          <a:bodyPr/>
          <a:lstStyle/>
          <a:p>
            <a:fld id="{725C68B6-61C2-468F-89AB-4B9F7531AA68}"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5" name="Дата 4"/>
          <p:cNvSpPr>
            <a:spLocks noGrp="1"/>
          </p:cNvSpPr>
          <p:nvPr>
            <p:ph type="dt" sz="half" idx="10"/>
          </p:nvPr>
        </p:nvSpPr>
        <p:spPr/>
        <p:txBody>
          <a:bodyPr/>
          <a:lstStyle/>
          <a:p>
            <a:fld id="{5B106E36-FD25-4E2D-B0AA-010F637433A0}" type="datetimeFigureOut">
              <a:rPr lang="ru-RU" smtClean="0"/>
              <a:pPr/>
              <a:t>20.05.2015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
        <p:nvSpPr>
          <p:cNvPr id="9" name="Содержимое 8"/>
          <p:cNvSpPr>
            <a:spLocks noGrp="1"/>
          </p:cNvSpPr>
          <p:nvPr>
            <p:ph sz="quarter" idx="1"/>
          </p:nvPr>
        </p:nvSpPr>
        <p:spPr>
          <a:xfrm>
            <a:off x="457200" y="1600200"/>
            <a:ext cx="3657600"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1" name="Содержимое 10"/>
          <p:cNvSpPr>
            <a:spLocks noGrp="1"/>
          </p:cNvSpPr>
          <p:nvPr>
            <p:ph sz="quarter" idx="2"/>
          </p:nvPr>
        </p:nvSpPr>
        <p:spPr>
          <a:xfrm>
            <a:off x="4270248" y="1600200"/>
            <a:ext cx="3657600"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7543800" cy="1143000"/>
          </a:xfrm>
        </p:spPr>
        <p:txBody>
          <a:bodyPr anchor="b"/>
          <a:lstStyle>
            <a:lvl1pPr>
              <a:defRPr/>
            </a:lvl1pPr>
          </a:lstStyle>
          <a:p>
            <a:r>
              <a:rPr kumimoji="0" lang="ru-RU" smtClean="0"/>
              <a:t>Образец заголовка</a:t>
            </a:r>
            <a:endParaRPr kumimoji="0" lang="en-US"/>
          </a:p>
        </p:txBody>
      </p:sp>
      <p:sp>
        <p:nvSpPr>
          <p:cNvPr id="7" name="Дата 6"/>
          <p:cNvSpPr>
            <a:spLocks noGrp="1"/>
          </p:cNvSpPr>
          <p:nvPr>
            <p:ph type="dt" sz="half" idx="10"/>
          </p:nvPr>
        </p:nvSpPr>
        <p:spPr/>
        <p:txBody>
          <a:bodyPr/>
          <a:lstStyle/>
          <a:p>
            <a:fld id="{5B106E36-FD25-4E2D-B0AA-010F637433A0}" type="datetimeFigureOut">
              <a:rPr lang="ru-RU" smtClean="0"/>
              <a:pPr/>
              <a:t>20.05.2015</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a:p>
        </p:txBody>
      </p:sp>
      <p:sp>
        <p:nvSpPr>
          <p:cNvPr id="11" name="Содержимое 10"/>
          <p:cNvSpPr>
            <a:spLocks noGrp="1"/>
          </p:cNvSpPr>
          <p:nvPr>
            <p:ph sz="quarter" idx="2"/>
          </p:nvPr>
        </p:nvSpPr>
        <p:spPr>
          <a:xfrm>
            <a:off x="457200" y="2362200"/>
            <a:ext cx="3657600" cy="38862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3" name="Содержимое 12"/>
          <p:cNvSpPr>
            <a:spLocks noGrp="1"/>
          </p:cNvSpPr>
          <p:nvPr>
            <p:ph sz="quarter" idx="4"/>
          </p:nvPr>
        </p:nvSpPr>
        <p:spPr>
          <a:xfrm>
            <a:off x="4371975" y="2362200"/>
            <a:ext cx="3657600" cy="38862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2" name="Текст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ru-RU" smtClean="0"/>
              <a:t>Образец текста</a:t>
            </a:r>
          </a:p>
        </p:txBody>
      </p:sp>
      <p:sp>
        <p:nvSpPr>
          <p:cNvPr id="14" name="Текст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ru-RU" smtClean="0"/>
              <a:t>Образец текста</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6" name="Дата 5"/>
          <p:cNvSpPr>
            <a:spLocks noGrp="1"/>
          </p:cNvSpPr>
          <p:nvPr>
            <p:ph type="dt" sz="half" idx="10"/>
          </p:nvPr>
        </p:nvSpPr>
        <p:spPr/>
        <p:txBody>
          <a:bodyPr rtlCol="0"/>
          <a:lstStyle/>
          <a:p>
            <a:fld id="{5B106E36-FD25-4E2D-B0AA-010F637433A0}" type="datetimeFigureOut">
              <a:rPr lang="ru-RU" smtClean="0"/>
              <a:pPr/>
              <a:t>20.05.2015</a:t>
            </a:fld>
            <a:endParaRPr lang="ru-RU"/>
          </a:p>
        </p:txBody>
      </p:sp>
      <p:sp>
        <p:nvSpPr>
          <p:cNvPr id="7" name="Номер слайда 6"/>
          <p:cNvSpPr>
            <a:spLocks noGrp="1"/>
          </p:cNvSpPr>
          <p:nvPr>
            <p:ph type="sldNum" sz="quarter" idx="11"/>
          </p:nvPr>
        </p:nvSpPr>
        <p:spPr/>
        <p:txBody>
          <a:bodyPr rtlCol="0"/>
          <a:lstStyle/>
          <a:p>
            <a:fld id="{725C68B6-61C2-468F-89AB-4B9F7531AA68}" type="slidenum">
              <a:rPr lang="ru-RU" smtClean="0"/>
              <a:pPr/>
              <a:t>‹#›</a:t>
            </a:fld>
            <a:endParaRPr lang="ru-RU"/>
          </a:p>
        </p:txBody>
      </p:sp>
      <p:sp>
        <p:nvSpPr>
          <p:cNvPr id="8" name="Нижний колонтитул 7"/>
          <p:cNvSpPr>
            <a:spLocks noGrp="1"/>
          </p:cNvSpPr>
          <p:nvPr>
            <p:ph type="ftr" sz="quarter" idx="12"/>
          </p:nvPr>
        </p:nvSpPr>
        <p:spPr/>
        <p:txBody>
          <a:bodyPr rtlCol="0"/>
          <a:lstStyle/>
          <a:p>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20.05.2015</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10" name="Прямая соединительная линия 9"/>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Заголовок 1"/>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ru-RU" smtClean="0"/>
              <a:t>Образец заголовка</a:t>
            </a:r>
            <a:endParaRPr kumimoji="0" lang="en-US"/>
          </a:p>
        </p:txBody>
      </p:sp>
      <p:sp>
        <p:nvSpPr>
          <p:cNvPr id="3" name="Текст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8" name="Прямая соединительная линия 7"/>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Прямая соединительная линия 8"/>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Прямая соединительная линия 10"/>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Прямоугольник 11"/>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Прямая соединительная линия 12"/>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Овал 13"/>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Содержимое 17"/>
          <p:cNvSpPr>
            <a:spLocks noGrp="1"/>
          </p:cNvSpPr>
          <p:nvPr>
            <p:ph sz="quarter" idx="1"/>
          </p:nvPr>
        </p:nvSpPr>
        <p:spPr>
          <a:xfrm>
            <a:off x="304800" y="274320"/>
            <a:ext cx="5638800" cy="6327648"/>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1" name="Дата 20"/>
          <p:cNvSpPr>
            <a:spLocks noGrp="1"/>
          </p:cNvSpPr>
          <p:nvPr>
            <p:ph type="dt" sz="half" idx="14"/>
          </p:nvPr>
        </p:nvSpPr>
        <p:spPr/>
        <p:txBody>
          <a:bodyPr rtlCol="0"/>
          <a:lstStyle/>
          <a:p>
            <a:fld id="{5B106E36-FD25-4E2D-B0AA-010F637433A0}" type="datetimeFigureOut">
              <a:rPr lang="ru-RU" smtClean="0"/>
              <a:pPr/>
              <a:t>20.05.2015</a:t>
            </a:fld>
            <a:endParaRPr lang="ru-RU"/>
          </a:p>
        </p:txBody>
      </p:sp>
      <p:sp>
        <p:nvSpPr>
          <p:cNvPr id="22" name="Номер слайда 21"/>
          <p:cNvSpPr>
            <a:spLocks noGrp="1"/>
          </p:cNvSpPr>
          <p:nvPr>
            <p:ph type="sldNum" sz="quarter" idx="15"/>
          </p:nvPr>
        </p:nvSpPr>
        <p:spPr/>
        <p:txBody>
          <a:bodyPr rtlCol="0"/>
          <a:lstStyle/>
          <a:p>
            <a:fld id="{725C68B6-61C2-468F-89AB-4B9F7531AA68}" type="slidenum">
              <a:rPr lang="ru-RU" smtClean="0"/>
              <a:pPr/>
              <a:t>‹#›</a:t>
            </a:fld>
            <a:endParaRPr lang="ru-RU"/>
          </a:p>
        </p:txBody>
      </p:sp>
      <p:sp>
        <p:nvSpPr>
          <p:cNvPr id="23" name="Нижний колонтитул 22"/>
          <p:cNvSpPr>
            <a:spLocks noGrp="1"/>
          </p:cNvSpPr>
          <p:nvPr>
            <p:ph type="ftr" sz="quarter" idx="16"/>
          </p:nvPr>
        </p:nvSpPr>
        <p:spPr/>
        <p:txBody>
          <a:bodyPr rtlCol="0"/>
          <a:lstStyle/>
          <a:p>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9" name="Прямая соединительная линия 8"/>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Овал 12"/>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Заголовок 1"/>
          <p:cNvSpPr>
            <a:spLocks noGrp="1"/>
          </p:cNvSpPr>
          <p:nvPr>
            <p:ph type="title"/>
          </p:nvPr>
        </p:nvSpPr>
        <p:spPr>
          <a:xfrm rot="5400000">
            <a:off x="3350133" y="3200400"/>
            <a:ext cx="6309360" cy="457200"/>
          </a:xfrm>
        </p:spPr>
        <p:txBody>
          <a:bodyPr anchor="b"/>
          <a:lstStyle>
            <a:lvl1pPr algn="l">
              <a:buNone/>
              <a:defRPr sz="2000" b="1"/>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ru-RU" smtClean="0"/>
              <a:t>Вставка рисунка</a:t>
            </a:r>
            <a:endParaRPr kumimoji="0" lang="en-US" dirty="0"/>
          </a:p>
        </p:txBody>
      </p:sp>
      <p:sp>
        <p:nvSpPr>
          <p:cNvPr id="4" name="Текст 3"/>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10" name="Прямая соединительная линия 9"/>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Прямоугольник 10"/>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Прямая соединительная линия 11"/>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Прямая соединительная линия 18"/>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Прямая соединительная линия 19"/>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Дата 16"/>
          <p:cNvSpPr>
            <a:spLocks noGrp="1"/>
          </p:cNvSpPr>
          <p:nvPr>
            <p:ph type="dt" sz="half" idx="10"/>
          </p:nvPr>
        </p:nvSpPr>
        <p:spPr/>
        <p:txBody>
          <a:bodyPr rtlCol="0"/>
          <a:lstStyle/>
          <a:p>
            <a:fld id="{5B106E36-FD25-4E2D-B0AA-010F637433A0}" type="datetimeFigureOut">
              <a:rPr lang="ru-RU" smtClean="0"/>
              <a:pPr/>
              <a:t>20.05.2015</a:t>
            </a:fld>
            <a:endParaRPr lang="ru-RU"/>
          </a:p>
        </p:txBody>
      </p:sp>
      <p:sp>
        <p:nvSpPr>
          <p:cNvPr id="18" name="Номер слайда 17"/>
          <p:cNvSpPr>
            <a:spLocks noGrp="1"/>
          </p:cNvSpPr>
          <p:nvPr>
            <p:ph type="sldNum" sz="quarter" idx="11"/>
          </p:nvPr>
        </p:nvSpPr>
        <p:spPr/>
        <p:txBody>
          <a:bodyPr rtlCol="0"/>
          <a:lstStyle/>
          <a:p>
            <a:fld id="{725C68B6-61C2-468F-89AB-4B9F7531AA68}" type="slidenum">
              <a:rPr lang="ru-RU" smtClean="0"/>
              <a:pPr/>
              <a:t>‹#›</a:t>
            </a:fld>
            <a:endParaRPr lang="ru-RU"/>
          </a:p>
        </p:txBody>
      </p:sp>
      <p:sp>
        <p:nvSpPr>
          <p:cNvPr id="21" name="Нижний колонтитул 20"/>
          <p:cNvSpPr>
            <a:spLocks noGrp="1"/>
          </p:cNvSpPr>
          <p:nvPr>
            <p:ph type="ftr" sz="quarter" idx="12"/>
          </p:nvPr>
        </p:nvSpPr>
        <p:spPr/>
        <p:txBody>
          <a:bodyPr rtlCol="0"/>
          <a:lstStyle/>
          <a:p>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C000"/>
        </a:solidFill>
        <a:effectLst/>
      </p:bgPr>
    </p:bg>
    <p:spTree>
      <p:nvGrpSpPr>
        <p:cNvPr id="1" name=""/>
        <p:cNvGrpSpPr/>
        <p:nvPr/>
      </p:nvGrpSpPr>
      <p:grpSpPr>
        <a:xfrm>
          <a:off x="0" y="0"/>
          <a:ext cx="0" cy="0"/>
          <a:chOff x="0" y="0"/>
          <a:chExt cx="0" cy="0"/>
        </a:xfrm>
      </p:grpSpPr>
      <p:sp>
        <p:nvSpPr>
          <p:cNvPr id="16" name="Прямая соединительная линия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Заголовок 21"/>
          <p:cNvSpPr>
            <a:spLocks noGrp="1"/>
          </p:cNvSpPr>
          <p:nvPr>
            <p:ph type="title"/>
          </p:nvPr>
        </p:nvSpPr>
        <p:spPr>
          <a:xfrm>
            <a:off x="457200" y="274638"/>
            <a:ext cx="7467600" cy="1143000"/>
          </a:xfrm>
          <a:prstGeom prst="rect">
            <a:avLst/>
          </a:prstGeom>
        </p:spPr>
        <p:txBody>
          <a:bodyPr vert="horz" anchor="b">
            <a:normAutofit/>
          </a:bodyPr>
          <a:lstStyle/>
          <a:p>
            <a:r>
              <a:rPr kumimoji="0" lang="ru-RU" smtClean="0"/>
              <a:t>Образец заголовка</a:t>
            </a:r>
            <a:endParaRPr kumimoji="0" lang="en-US"/>
          </a:p>
        </p:txBody>
      </p:sp>
      <p:sp>
        <p:nvSpPr>
          <p:cNvPr id="13" name="Текст 12"/>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4" name="Дата 13"/>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5B106E36-FD25-4E2D-B0AA-010F637433A0}" type="datetimeFigureOut">
              <a:rPr lang="ru-RU" smtClean="0"/>
              <a:pPr/>
              <a:t>20.05.2015</a:t>
            </a:fld>
            <a:endParaRPr lang="ru-RU"/>
          </a:p>
        </p:txBody>
      </p:sp>
      <p:sp>
        <p:nvSpPr>
          <p:cNvPr id="3" name="Нижний колонтитул 2"/>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endParaRPr lang="ru-RU"/>
          </a:p>
        </p:txBody>
      </p:sp>
      <p:sp>
        <p:nvSpPr>
          <p:cNvPr id="7" name="Прямая соединительная линия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Прямая соединительная линия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Прямоугольник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Прямая соединительная линия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Овал 11"/>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Номер слайда 22"/>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725C68B6-61C2-468F-89AB-4B9F7531AA68}"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3.xml"/><Relationship Id="rId1" Type="http://schemas.openxmlformats.org/officeDocument/2006/relationships/slideLayout" Target="../slideLayouts/slideLayout4.xml"/><Relationship Id="rId4" Type="http://schemas.openxmlformats.org/officeDocument/2006/relationships/image" Target="../media/image6.jpeg"/></Relationships>
</file>

<file path=ppt/slides/_rels/slide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4.xml"/><Relationship Id="rId1" Type="http://schemas.openxmlformats.org/officeDocument/2006/relationships/slideLayout" Target="../slideLayouts/slideLayout4.xml"/><Relationship Id="rId4" Type="http://schemas.openxmlformats.org/officeDocument/2006/relationships/image" Target="../media/image8.jpeg"/></Relationships>
</file>

<file path=ppt/slides/_rels/slide6.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5.xml"/><Relationship Id="rId1" Type="http://schemas.openxmlformats.org/officeDocument/2006/relationships/slideLayout" Target="../slideLayouts/slideLayout4.xml"/><Relationship Id="rId4" Type="http://schemas.openxmlformats.org/officeDocument/2006/relationships/image" Target="../media/image10.jpeg"/></Relationships>
</file>

<file path=ppt/slides/_rels/slide7.xml.rels><?xml version="1.0" encoding="UTF-8" standalone="yes"?>
<Relationships xmlns="http://schemas.openxmlformats.org/package/2006/relationships"><Relationship Id="rId8" Type="http://schemas.openxmlformats.org/officeDocument/2006/relationships/image" Target="../media/image13.jpeg"/><Relationship Id="rId3" Type="http://schemas.openxmlformats.org/officeDocument/2006/relationships/audio" Target="../media/audio1.wav"/><Relationship Id="rId7" Type="http://schemas.openxmlformats.org/officeDocument/2006/relationships/image" Target="../media/image12.jpe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11.jpeg"/><Relationship Id="rId11" Type="http://schemas.openxmlformats.org/officeDocument/2006/relationships/image" Target="../media/image16.jpeg"/><Relationship Id="rId5" Type="http://schemas.openxmlformats.org/officeDocument/2006/relationships/audio" Target="../media/audio3.wav"/><Relationship Id="rId10" Type="http://schemas.openxmlformats.org/officeDocument/2006/relationships/image" Target="../media/image15.jpeg"/><Relationship Id="rId4" Type="http://schemas.openxmlformats.org/officeDocument/2006/relationships/audio" Target="../media/audio2.wav"/><Relationship Id="rId9" Type="http://schemas.openxmlformats.org/officeDocument/2006/relationships/image" Target="../media/image14.jpeg"/></Relationships>
</file>

<file path=ppt/slides/_rels/slide8.xml.rels><?xml version="1.0" encoding="UTF-8" standalone="yes"?>
<Relationships xmlns="http://schemas.openxmlformats.org/package/2006/relationships"><Relationship Id="rId8" Type="http://schemas.openxmlformats.org/officeDocument/2006/relationships/image" Target="../media/image20.jpeg"/><Relationship Id="rId3" Type="http://schemas.openxmlformats.org/officeDocument/2006/relationships/audio" Target="../media/audio1.wav"/><Relationship Id="rId7" Type="http://schemas.openxmlformats.org/officeDocument/2006/relationships/image" Target="../media/image19.jpeg"/><Relationship Id="rId2" Type="http://schemas.openxmlformats.org/officeDocument/2006/relationships/audio" Target="../media/audio4.wav"/><Relationship Id="rId1" Type="http://schemas.openxmlformats.org/officeDocument/2006/relationships/slideLayout" Target="../slideLayouts/slideLayout2.xml"/><Relationship Id="rId6" Type="http://schemas.openxmlformats.org/officeDocument/2006/relationships/image" Target="../media/image18.jpeg"/><Relationship Id="rId11" Type="http://schemas.openxmlformats.org/officeDocument/2006/relationships/image" Target="../media/image23.jpeg"/><Relationship Id="rId5" Type="http://schemas.openxmlformats.org/officeDocument/2006/relationships/image" Target="../media/image17.jpeg"/><Relationship Id="rId10" Type="http://schemas.openxmlformats.org/officeDocument/2006/relationships/image" Target="../media/image22.jpeg"/><Relationship Id="rId4" Type="http://schemas.openxmlformats.org/officeDocument/2006/relationships/audio" Target="../media/audio3.wav"/><Relationship Id="rId9" Type="http://schemas.openxmlformats.org/officeDocument/2006/relationships/image" Target="../media/image21.jpeg"/></Relationships>
</file>

<file path=ppt/slides/_rels/slide9.xml.rels><?xml version="1.0" encoding="UTF-8" standalone="yes"?>
<Relationships xmlns="http://schemas.openxmlformats.org/package/2006/relationships"><Relationship Id="rId8" Type="http://schemas.openxmlformats.org/officeDocument/2006/relationships/image" Target="../media/image24.jpeg"/><Relationship Id="rId13" Type="http://schemas.openxmlformats.org/officeDocument/2006/relationships/image" Target="../media/image29.jpeg"/><Relationship Id="rId3" Type="http://schemas.openxmlformats.org/officeDocument/2006/relationships/audio" Target="../media/audio1.wav"/><Relationship Id="rId7" Type="http://schemas.openxmlformats.org/officeDocument/2006/relationships/audio" Target="../media/audio2.wav"/><Relationship Id="rId12" Type="http://schemas.openxmlformats.org/officeDocument/2006/relationships/image" Target="../media/image28.jpe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audio" Target="../media/audio3.wav"/><Relationship Id="rId11" Type="http://schemas.openxmlformats.org/officeDocument/2006/relationships/image" Target="../media/image27.jpeg"/><Relationship Id="rId5" Type="http://schemas.openxmlformats.org/officeDocument/2006/relationships/audio" Target="../media/audio5.wav"/><Relationship Id="rId15" Type="http://schemas.openxmlformats.org/officeDocument/2006/relationships/image" Target="../media/image31.jpeg"/><Relationship Id="rId10" Type="http://schemas.openxmlformats.org/officeDocument/2006/relationships/image" Target="../media/image26.jpeg"/><Relationship Id="rId4" Type="http://schemas.openxmlformats.org/officeDocument/2006/relationships/audio" Target="../media/audio4.wav"/><Relationship Id="rId9" Type="http://schemas.openxmlformats.org/officeDocument/2006/relationships/image" Target="../media/image25.jpeg"/><Relationship Id="rId14" Type="http://schemas.openxmlformats.org/officeDocument/2006/relationships/image" Target="../media/image30.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4"/>
          <p:cNvSpPr>
            <a:spLocks noGrp="1"/>
          </p:cNvSpPr>
          <p:nvPr>
            <p:ph type="ctrTitle"/>
          </p:nvPr>
        </p:nvSpPr>
        <p:spPr>
          <a:xfrm>
            <a:off x="1763688" y="188640"/>
            <a:ext cx="7200800" cy="3312368"/>
          </a:xfrm>
        </p:spPr>
        <p:style>
          <a:lnRef idx="1">
            <a:schemeClr val="accent1"/>
          </a:lnRef>
          <a:fillRef idx="2">
            <a:schemeClr val="accent1"/>
          </a:fillRef>
          <a:effectRef idx="1">
            <a:schemeClr val="accent1"/>
          </a:effectRef>
          <a:fontRef idx="minor">
            <a:schemeClr val="dk1"/>
          </a:fontRef>
        </p:style>
        <p:txBody>
          <a:bodyPr>
            <a:normAutofit/>
          </a:bodyPr>
          <a:lstStyle/>
          <a:p>
            <a:pPr algn="ctr"/>
            <a:r>
              <a:rPr lang="ru-RU" sz="4400" dirty="0" smtClean="0">
                <a:solidFill>
                  <a:srgbClr val="C00000"/>
                </a:solidFill>
                <a:latin typeface="BatangChe" pitchFamily="49" charset="-127"/>
                <a:ea typeface="BatangChe" pitchFamily="49" charset="-127"/>
                <a:cs typeface="Times New Roman" pitchFamily="18" charset="0"/>
              </a:rPr>
              <a:t>Интегрированная НОД</a:t>
            </a:r>
            <a:br>
              <a:rPr lang="ru-RU" sz="4400" dirty="0" smtClean="0">
                <a:solidFill>
                  <a:srgbClr val="C00000"/>
                </a:solidFill>
                <a:latin typeface="BatangChe" pitchFamily="49" charset="-127"/>
                <a:ea typeface="BatangChe" pitchFamily="49" charset="-127"/>
                <a:cs typeface="Times New Roman" pitchFamily="18" charset="0"/>
              </a:rPr>
            </a:br>
            <a:r>
              <a:rPr lang="ru-RU" sz="4400" dirty="0" smtClean="0">
                <a:solidFill>
                  <a:srgbClr val="C00000"/>
                </a:solidFill>
                <a:latin typeface="BatangChe" pitchFamily="49" charset="-127"/>
                <a:ea typeface="BatangChe" pitchFamily="49" charset="-127"/>
                <a:cs typeface="Times New Roman" pitchFamily="18" charset="0"/>
              </a:rPr>
              <a:t>«Характеры»  </a:t>
            </a:r>
            <a:endParaRPr lang="ru-RU" sz="4400" dirty="0">
              <a:solidFill>
                <a:srgbClr val="C00000"/>
              </a:solidFill>
              <a:latin typeface="BatangChe" pitchFamily="49" charset="-127"/>
              <a:ea typeface="BatangChe" pitchFamily="49" charset="-127"/>
              <a:cs typeface="Times New Roman" pitchFamily="18"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95536" y="116632"/>
            <a:ext cx="8064896" cy="1008112"/>
          </a:xfrm>
        </p:spPr>
        <p:style>
          <a:lnRef idx="1">
            <a:schemeClr val="accent1"/>
          </a:lnRef>
          <a:fillRef idx="2">
            <a:schemeClr val="accent1"/>
          </a:fillRef>
          <a:effectRef idx="1">
            <a:schemeClr val="accent1"/>
          </a:effectRef>
          <a:fontRef idx="minor">
            <a:schemeClr val="dk1"/>
          </a:fontRef>
        </p:style>
        <p:txBody>
          <a:bodyPr>
            <a:noAutofit/>
          </a:bodyPr>
          <a:lstStyle/>
          <a:p>
            <a:pPr algn="ctr"/>
            <a:r>
              <a:rPr lang="ru-RU" sz="3200" dirty="0" smtClean="0">
                <a:solidFill>
                  <a:srgbClr val="C00000"/>
                </a:solidFill>
              </a:rPr>
              <a:t>Д.Б. </a:t>
            </a:r>
            <a:r>
              <a:rPr lang="ru-RU" sz="3200" dirty="0" err="1" smtClean="0">
                <a:solidFill>
                  <a:srgbClr val="C00000"/>
                </a:solidFill>
              </a:rPr>
              <a:t>Кабалевский</a:t>
            </a:r>
            <a:r>
              <a:rPr lang="ru-RU" sz="3200" dirty="0" smtClean="0">
                <a:solidFill>
                  <a:srgbClr val="C00000"/>
                </a:solidFill>
              </a:rPr>
              <a:t> </a:t>
            </a:r>
            <a:br>
              <a:rPr lang="ru-RU" sz="3200" dirty="0" smtClean="0">
                <a:solidFill>
                  <a:srgbClr val="C00000"/>
                </a:solidFill>
              </a:rPr>
            </a:br>
            <a:r>
              <a:rPr lang="ru-RU" sz="3200" b="1" dirty="0" smtClean="0">
                <a:solidFill>
                  <a:srgbClr val="C00000"/>
                </a:solidFill>
              </a:rPr>
              <a:t>«Упрямый братишка»</a:t>
            </a:r>
            <a:endParaRPr lang="ru-RU" sz="3200" b="1" dirty="0"/>
          </a:p>
        </p:txBody>
      </p:sp>
      <p:pic>
        <p:nvPicPr>
          <p:cNvPr id="6" name="Содержимое 5" descr="nc.jpg"/>
          <p:cNvPicPr>
            <a:picLocks noGrp="1" noChangeAspect="1"/>
          </p:cNvPicPr>
          <p:nvPr>
            <p:ph sz="quarter" idx="1"/>
          </p:nvPr>
        </p:nvPicPr>
        <p:blipFill>
          <a:blip r:embed="rId3" cstate="print"/>
          <a:stretch>
            <a:fillRect/>
          </a:stretch>
        </p:blipFill>
        <p:spPr>
          <a:xfrm>
            <a:off x="434014" y="1268760"/>
            <a:ext cx="7522362" cy="5420478"/>
          </a:xfrm>
        </p:spPr>
      </p:pic>
    </p:spTree>
    <p:extLst>
      <p:ext uri="{BB962C8B-B14F-4D97-AF65-F5344CB8AC3E}">
        <p14:creationId xmlns:p14="http://schemas.microsoft.com/office/powerpoint/2010/main" val="58350479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Содержимое 5" descr="резвушка 1.jpg"/>
          <p:cNvPicPr>
            <a:picLocks noGrp="1" noChangeAspect="1"/>
          </p:cNvPicPr>
          <p:nvPr>
            <p:ph sz="quarter" idx="1"/>
          </p:nvPr>
        </p:nvPicPr>
        <p:blipFill>
          <a:blip r:embed="rId2" cstate="print"/>
          <a:stretch>
            <a:fillRect/>
          </a:stretch>
        </p:blipFill>
        <p:spPr>
          <a:xfrm>
            <a:off x="2267744" y="1097949"/>
            <a:ext cx="3960440" cy="5526196"/>
          </a:xfrm>
        </p:spPr>
      </p:pic>
      <p:sp>
        <p:nvSpPr>
          <p:cNvPr id="5" name="Заголовок 3"/>
          <p:cNvSpPr>
            <a:spLocks noGrp="1"/>
          </p:cNvSpPr>
          <p:nvPr>
            <p:ph type="title"/>
          </p:nvPr>
        </p:nvSpPr>
        <p:spPr>
          <a:xfrm>
            <a:off x="107504" y="116632"/>
            <a:ext cx="8712968" cy="360040"/>
          </a:xfrm>
        </p:spPr>
        <p:style>
          <a:lnRef idx="1">
            <a:schemeClr val="accent1"/>
          </a:lnRef>
          <a:fillRef idx="2">
            <a:schemeClr val="accent1"/>
          </a:fillRef>
          <a:effectRef idx="1">
            <a:schemeClr val="accent1"/>
          </a:effectRef>
          <a:fontRef idx="minor">
            <a:schemeClr val="dk1"/>
          </a:fontRef>
        </p:style>
        <p:txBody>
          <a:bodyPr>
            <a:noAutofit/>
          </a:bodyPr>
          <a:lstStyle/>
          <a:p>
            <a:pPr algn="ctr"/>
            <a:r>
              <a:rPr lang="ru-RU" sz="2000" b="1" dirty="0" smtClean="0">
                <a:solidFill>
                  <a:srgbClr val="C00000"/>
                </a:solidFill>
              </a:rPr>
              <a:t>Д.Б. </a:t>
            </a:r>
            <a:r>
              <a:rPr lang="ru-RU" sz="2000" b="1" dirty="0" err="1" smtClean="0">
                <a:solidFill>
                  <a:srgbClr val="C00000"/>
                </a:solidFill>
              </a:rPr>
              <a:t>Кабалевский</a:t>
            </a:r>
            <a:r>
              <a:rPr lang="ru-RU" sz="2000" b="1" dirty="0" smtClean="0">
                <a:solidFill>
                  <a:srgbClr val="C00000"/>
                </a:solidFill>
              </a:rPr>
              <a:t> «Три подружки»</a:t>
            </a:r>
            <a:endParaRPr lang="ru-RU" sz="2000" b="1" dirty="0">
              <a:solidFill>
                <a:srgbClr val="C00000"/>
              </a:solidFill>
            </a:endParaRPr>
          </a:p>
        </p:txBody>
      </p:sp>
      <p:pic>
        <p:nvPicPr>
          <p:cNvPr id="8" name="Picture 6" descr="C:\Users\1\Desktop\Интегрированные НОД\Картинки\плакса 1.jpg"/>
          <p:cNvPicPr>
            <a:picLocks noChangeAspect="1" noChangeArrowheads="1"/>
          </p:cNvPicPr>
          <p:nvPr/>
        </p:nvPicPr>
        <p:blipFill>
          <a:blip r:embed="rId3" cstate="print"/>
          <a:srcRect/>
          <a:stretch>
            <a:fillRect/>
          </a:stretch>
        </p:blipFill>
        <p:spPr bwMode="auto">
          <a:xfrm>
            <a:off x="244043" y="740037"/>
            <a:ext cx="2808312" cy="3217687"/>
          </a:xfrm>
          <a:prstGeom prst="rect">
            <a:avLst/>
          </a:prstGeom>
          <a:noFill/>
        </p:spPr>
      </p:pic>
      <p:pic>
        <p:nvPicPr>
          <p:cNvPr id="9" name="Picture 7" descr="C:\Users\1\Desktop\Интегрированные НОД\Картинки\злюка.jpg"/>
          <p:cNvPicPr>
            <a:picLocks noChangeAspect="1" noChangeArrowheads="1"/>
          </p:cNvPicPr>
          <p:nvPr/>
        </p:nvPicPr>
        <p:blipFill>
          <a:blip r:embed="rId4" cstate="print"/>
          <a:srcRect/>
          <a:stretch>
            <a:fillRect/>
          </a:stretch>
        </p:blipFill>
        <p:spPr bwMode="auto">
          <a:xfrm>
            <a:off x="5831937" y="740036"/>
            <a:ext cx="2772511" cy="3121011"/>
          </a:xfrm>
          <a:prstGeom prst="rect">
            <a:avLst/>
          </a:prstGeom>
          <a:noFill/>
        </p:spPr>
      </p:pic>
    </p:spTree>
    <p:extLst>
      <p:ext uri="{BB962C8B-B14F-4D97-AF65-F5344CB8AC3E}">
        <p14:creationId xmlns:p14="http://schemas.microsoft.com/office/powerpoint/2010/main" val="205868903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5050904" cy="1714202"/>
          </a:xfrm>
        </p:spPr>
        <p:txBody>
          <a:bodyPr>
            <a:normAutofit/>
          </a:bodyPr>
          <a:lstStyle/>
          <a:p>
            <a:r>
              <a:rPr lang="ru-RU" sz="6600" b="1" dirty="0" smtClean="0">
                <a:solidFill>
                  <a:srgbClr val="C00000"/>
                </a:solidFill>
              </a:rPr>
              <a:t>Резвушка</a:t>
            </a:r>
            <a:endParaRPr lang="ru-RU" sz="6600" b="1" dirty="0"/>
          </a:p>
        </p:txBody>
      </p:sp>
      <p:pic>
        <p:nvPicPr>
          <p:cNvPr id="6" name="Содержимое 5" descr="резвушка 1.jpg"/>
          <p:cNvPicPr>
            <a:picLocks noGrp="1" noChangeAspect="1"/>
          </p:cNvPicPr>
          <p:nvPr>
            <p:ph sz="quarter" idx="2"/>
          </p:nvPr>
        </p:nvPicPr>
        <p:blipFill>
          <a:blip r:embed="rId3" cstate="print"/>
          <a:stretch>
            <a:fillRect/>
          </a:stretch>
        </p:blipFill>
        <p:spPr>
          <a:xfrm>
            <a:off x="5580112" y="764704"/>
            <a:ext cx="3147950" cy="4392488"/>
          </a:xfrm>
        </p:spPr>
      </p:pic>
      <p:pic>
        <p:nvPicPr>
          <p:cNvPr id="8" name="Содержимое 4" descr="резвушка 6.jpg"/>
          <p:cNvPicPr>
            <a:picLocks noGrp="1" noChangeAspect="1"/>
          </p:cNvPicPr>
          <p:nvPr>
            <p:ph sz="quarter" idx="1"/>
          </p:nvPr>
        </p:nvPicPr>
        <p:blipFill>
          <a:blip r:embed="rId4" cstate="print"/>
          <a:stretch>
            <a:fillRect/>
          </a:stretch>
        </p:blipFill>
        <p:spPr>
          <a:xfrm>
            <a:off x="179512" y="2276871"/>
            <a:ext cx="5544616" cy="4176465"/>
          </a:xfrm>
        </p:spPr>
      </p:pic>
    </p:spTree>
    <p:extLst>
      <p:ext uri="{BB962C8B-B14F-4D97-AF65-F5344CB8AC3E}">
        <p14:creationId xmlns:p14="http://schemas.microsoft.com/office/powerpoint/2010/main" val="183215025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139952" y="404664"/>
            <a:ext cx="4536504" cy="1512168"/>
          </a:xfrm>
        </p:spPr>
        <p:txBody>
          <a:bodyPr>
            <a:normAutofit fontScale="90000"/>
          </a:bodyPr>
          <a:lstStyle/>
          <a:p>
            <a:r>
              <a:rPr lang="ru-RU" sz="3200" b="1" dirty="0" smtClean="0">
                <a:solidFill>
                  <a:srgbClr val="C00000"/>
                </a:solidFill>
              </a:rPr>
              <a:t/>
            </a:r>
            <a:br>
              <a:rPr lang="ru-RU" sz="3200" b="1" dirty="0" smtClean="0">
                <a:solidFill>
                  <a:srgbClr val="C00000"/>
                </a:solidFill>
              </a:rPr>
            </a:br>
            <a:r>
              <a:rPr lang="ru-RU" sz="3200" b="1" dirty="0" smtClean="0">
                <a:solidFill>
                  <a:srgbClr val="C00000"/>
                </a:solidFill>
              </a:rPr>
              <a:t/>
            </a:r>
            <a:br>
              <a:rPr lang="ru-RU" sz="3200" b="1" dirty="0" smtClean="0">
                <a:solidFill>
                  <a:srgbClr val="C00000"/>
                </a:solidFill>
              </a:rPr>
            </a:br>
            <a:r>
              <a:rPr lang="ru-RU" sz="3200" b="1" dirty="0" smtClean="0">
                <a:solidFill>
                  <a:srgbClr val="C00000"/>
                </a:solidFill>
              </a:rPr>
              <a:t/>
            </a:r>
            <a:br>
              <a:rPr lang="ru-RU" sz="3200" b="1" dirty="0" smtClean="0">
                <a:solidFill>
                  <a:srgbClr val="C00000"/>
                </a:solidFill>
              </a:rPr>
            </a:br>
            <a:r>
              <a:rPr lang="ru-RU" sz="3200" b="1" dirty="0" smtClean="0">
                <a:solidFill>
                  <a:srgbClr val="C00000"/>
                </a:solidFill>
              </a:rPr>
              <a:t/>
            </a:r>
            <a:br>
              <a:rPr lang="ru-RU" sz="3200" b="1" dirty="0" smtClean="0">
                <a:solidFill>
                  <a:srgbClr val="C00000"/>
                </a:solidFill>
              </a:rPr>
            </a:br>
            <a:r>
              <a:rPr lang="ru-RU" sz="3200" b="1" dirty="0" smtClean="0">
                <a:solidFill>
                  <a:srgbClr val="C00000"/>
                </a:solidFill>
              </a:rPr>
              <a:t/>
            </a:r>
            <a:br>
              <a:rPr lang="ru-RU" sz="3200" b="1" dirty="0" smtClean="0">
                <a:solidFill>
                  <a:srgbClr val="C00000"/>
                </a:solidFill>
              </a:rPr>
            </a:br>
            <a:r>
              <a:rPr lang="ru-RU" sz="3200" b="1" dirty="0" smtClean="0">
                <a:solidFill>
                  <a:srgbClr val="C00000"/>
                </a:solidFill>
              </a:rPr>
              <a:t/>
            </a:r>
            <a:br>
              <a:rPr lang="ru-RU" sz="3200" b="1" dirty="0" smtClean="0">
                <a:solidFill>
                  <a:srgbClr val="C00000"/>
                </a:solidFill>
              </a:rPr>
            </a:br>
            <a:r>
              <a:rPr lang="ru-RU" sz="3200" b="1" dirty="0" smtClean="0">
                <a:solidFill>
                  <a:srgbClr val="C00000"/>
                </a:solidFill>
              </a:rPr>
              <a:t/>
            </a:r>
            <a:br>
              <a:rPr lang="ru-RU" sz="3200" b="1" dirty="0" smtClean="0">
                <a:solidFill>
                  <a:srgbClr val="C00000"/>
                </a:solidFill>
              </a:rPr>
            </a:br>
            <a:r>
              <a:rPr lang="ru-RU" sz="3200" b="1" dirty="0" smtClean="0">
                <a:solidFill>
                  <a:srgbClr val="C00000"/>
                </a:solidFill>
              </a:rPr>
              <a:t/>
            </a:r>
            <a:br>
              <a:rPr lang="ru-RU" sz="3200" b="1" dirty="0" smtClean="0">
                <a:solidFill>
                  <a:srgbClr val="C00000"/>
                </a:solidFill>
              </a:rPr>
            </a:br>
            <a:r>
              <a:rPr lang="ru-RU" sz="3200" b="1" dirty="0" smtClean="0">
                <a:solidFill>
                  <a:srgbClr val="C00000"/>
                </a:solidFill>
              </a:rPr>
              <a:t/>
            </a:r>
            <a:br>
              <a:rPr lang="ru-RU" sz="3200" b="1" dirty="0" smtClean="0">
                <a:solidFill>
                  <a:srgbClr val="C00000"/>
                </a:solidFill>
              </a:rPr>
            </a:br>
            <a:r>
              <a:rPr lang="ru-RU" sz="3200" b="1" dirty="0" smtClean="0">
                <a:solidFill>
                  <a:srgbClr val="C00000"/>
                </a:solidFill>
              </a:rPr>
              <a:t/>
            </a:r>
            <a:br>
              <a:rPr lang="ru-RU" sz="3200" b="1" dirty="0" smtClean="0">
                <a:solidFill>
                  <a:srgbClr val="C00000"/>
                </a:solidFill>
              </a:rPr>
            </a:br>
            <a:r>
              <a:rPr lang="ru-RU" sz="3200" b="1" dirty="0" smtClean="0">
                <a:solidFill>
                  <a:srgbClr val="C00000"/>
                </a:solidFill>
              </a:rPr>
              <a:t/>
            </a:r>
            <a:br>
              <a:rPr lang="ru-RU" sz="3200" b="1" dirty="0" smtClean="0">
                <a:solidFill>
                  <a:srgbClr val="C00000"/>
                </a:solidFill>
              </a:rPr>
            </a:br>
            <a:r>
              <a:rPr lang="ru-RU" sz="3200" b="1" dirty="0" smtClean="0">
                <a:solidFill>
                  <a:srgbClr val="C00000"/>
                </a:solidFill>
              </a:rPr>
              <a:t/>
            </a:r>
            <a:br>
              <a:rPr lang="ru-RU" sz="3200" b="1" dirty="0" smtClean="0">
                <a:solidFill>
                  <a:srgbClr val="C00000"/>
                </a:solidFill>
              </a:rPr>
            </a:br>
            <a:r>
              <a:rPr lang="ru-RU" sz="3200" b="1" dirty="0" smtClean="0">
                <a:solidFill>
                  <a:srgbClr val="C00000"/>
                </a:solidFill>
              </a:rPr>
              <a:t/>
            </a:r>
            <a:br>
              <a:rPr lang="ru-RU" sz="3200" b="1" dirty="0" smtClean="0">
                <a:solidFill>
                  <a:srgbClr val="C00000"/>
                </a:solidFill>
              </a:rPr>
            </a:br>
            <a:r>
              <a:rPr lang="ru-RU" sz="3200" b="1" dirty="0" smtClean="0">
                <a:solidFill>
                  <a:srgbClr val="C00000"/>
                </a:solidFill>
              </a:rPr>
              <a:t/>
            </a:r>
            <a:br>
              <a:rPr lang="ru-RU" sz="3200" b="1" dirty="0" smtClean="0">
                <a:solidFill>
                  <a:srgbClr val="C00000"/>
                </a:solidFill>
              </a:rPr>
            </a:br>
            <a:r>
              <a:rPr lang="ru-RU" sz="3200" b="1" dirty="0" smtClean="0">
                <a:solidFill>
                  <a:srgbClr val="C00000"/>
                </a:solidFill>
              </a:rPr>
              <a:t/>
            </a:r>
            <a:br>
              <a:rPr lang="ru-RU" sz="3200" b="1" dirty="0" smtClean="0">
                <a:solidFill>
                  <a:srgbClr val="C00000"/>
                </a:solidFill>
              </a:rPr>
            </a:br>
            <a:r>
              <a:rPr lang="ru-RU" sz="3200" b="1" dirty="0" smtClean="0">
                <a:solidFill>
                  <a:srgbClr val="C00000"/>
                </a:solidFill>
              </a:rPr>
              <a:t/>
            </a:r>
            <a:br>
              <a:rPr lang="ru-RU" sz="3200" b="1" dirty="0" smtClean="0">
                <a:solidFill>
                  <a:srgbClr val="C00000"/>
                </a:solidFill>
              </a:rPr>
            </a:br>
            <a:r>
              <a:rPr lang="ru-RU" sz="3200" b="1" dirty="0" smtClean="0">
                <a:solidFill>
                  <a:srgbClr val="C00000"/>
                </a:solidFill>
              </a:rPr>
              <a:t/>
            </a:r>
            <a:br>
              <a:rPr lang="ru-RU" sz="3200" b="1" dirty="0" smtClean="0">
                <a:solidFill>
                  <a:srgbClr val="C00000"/>
                </a:solidFill>
              </a:rPr>
            </a:br>
            <a:r>
              <a:rPr lang="ru-RU" sz="3200" b="1" dirty="0" smtClean="0">
                <a:solidFill>
                  <a:srgbClr val="C00000"/>
                </a:solidFill>
              </a:rPr>
              <a:t/>
            </a:r>
            <a:br>
              <a:rPr lang="ru-RU" sz="3200" b="1" dirty="0" smtClean="0">
                <a:solidFill>
                  <a:srgbClr val="C00000"/>
                </a:solidFill>
              </a:rPr>
            </a:br>
            <a:r>
              <a:rPr lang="ru-RU" sz="3200" b="1" dirty="0" smtClean="0">
                <a:solidFill>
                  <a:srgbClr val="C00000"/>
                </a:solidFill>
              </a:rPr>
              <a:t/>
            </a:r>
            <a:br>
              <a:rPr lang="ru-RU" sz="3200" b="1" dirty="0" smtClean="0">
                <a:solidFill>
                  <a:srgbClr val="C00000"/>
                </a:solidFill>
              </a:rPr>
            </a:br>
            <a:r>
              <a:rPr lang="ru-RU" sz="3200" b="1" dirty="0" smtClean="0">
                <a:solidFill>
                  <a:srgbClr val="C00000"/>
                </a:solidFill>
              </a:rPr>
              <a:t>       </a:t>
            </a:r>
            <a:br>
              <a:rPr lang="ru-RU" sz="3200" b="1" dirty="0" smtClean="0">
                <a:solidFill>
                  <a:srgbClr val="C00000"/>
                </a:solidFill>
              </a:rPr>
            </a:br>
            <a:r>
              <a:rPr lang="ru-RU" sz="3200" b="1" dirty="0" smtClean="0">
                <a:solidFill>
                  <a:srgbClr val="C00000"/>
                </a:solidFill>
              </a:rPr>
              <a:t>                     </a:t>
            </a:r>
            <a:r>
              <a:rPr lang="ru-RU" sz="6700" b="1" dirty="0" smtClean="0">
                <a:solidFill>
                  <a:srgbClr val="C00000"/>
                </a:solidFill>
              </a:rPr>
              <a:t>ПЛАКСА</a:t>
            </a:r>
            <a:r>
              <a:rPr lang="ru-RU" sz="6000" b="1" dirty="0" smtClean="0">
                <a:solidFill>
                  <a:srgbClr val="C00000"/>
                </a:solidFill>
              </a:rPr>
              <a:t/>
            </a:r>
            <a:br>
              <a:rPr lang="ru-RU" sz="6000" b="1" dirty="0" smtClean="0">
                <a:solidFill>
                  <a:srgbClr val="C00000"/>
                </a:solidFill>
              </a:rPr>
            </a:br>
            <a:endParaRPr lang="ru-RU" sz="6000" dirty="0"/>
          </a:p>
        </p:txBody>
      </p:sp>
      <p:pic>
        <p:nvPicPr>
          <p:cNvPr id="10" name="Содержимое 9" descr="плакса 2.jpg"/>
          <p:cNvPicPr>
            <a:picLocks noGrp="1" noChangeAspect="1"/>
          </p:cNvPicPr>
          <p:nvPr>
            <p:ph sz="quarter" idx="2"/>
          </p:nvPr>
        </p:nvPicPr>
        <p:blipFill>
          <a:blip r:embed="rId3" cstate="print"/>
          <a:stretch>
            <a:fillRect/>
          </a:stretch>
        </p:blipFill>
        <p:spPr>
          <a:xfrm>
            <a:off x="251520" y="980728"/>
            <a:ext cx="3657600" cy="4361979"/>
          </a:xfrm>
        </p:spPr>
      </p:pic>
      <p:pic>
        <p:nvPicPr>
          <p:cNvPr id="12" name="Содержимое 11" descr="плакса 3.jpeg"/>
          <p:cNvPicPr>
            <a:picLocks noGrp="1" noChangeAspect="1"/>
          </p:cNvPicPr>
          <p:nvPr>
            <p:ph sz="quarter" idx="1"/>
          </p:nvPr>
        </p:nvPicPr>
        <p:blipFill>
          <a:blip r:embed="rId4" cstate="print"/>
          <a:stretch>
            <a:fillRect/>
          </a:stretch>
        </p:blipFill>
        <p:spPr>
          <a:xfrm>
            <a:off x="3923928" y="2060848"/>
            <a:ext cx="4784932" cy="3299953"/>
          </a:xfrm>
        </p:spPr>
      </p:pic>
      <p:sp>
        <p:nvSpPr>
          <p:cNvPr id="5" name="Прямоугольник 4"/>
          <p:cNvSpPr/>
          <p:nvPr/>
        </p:nvSpPr>
        <p:spPr>
          <a:xfrm>
            <a:off x="3995936" y="116631"/>
            <a:ext cx="4536504" cy="1477328"/>
          </a:xfrm>
          <a:prstGeom prst="rect">
            <a:avLst/>
          </a:prstGeom>
        </p:spPr>
        <p:txBody>
          <a:bodyPr wrap="square">
            <a:spAutoFit/>
          </a:bodyPr>
          <a:lstStyle/>
          <a:p>
            <a:endParaRPr lang="ru-RU" b="1" dirty="0" smtClean="0">
              <a:solidFill>
                <a:srgbClr val="C00000"/>
              </a:solidFill>
            </a:endParaRPr>
          </a:p>
          <a:p>
            <a:endParaRPr lang="ru-RU" b="1" dirty="0" smtClean="0">
              <a:solidFill>
                <a:srgbClr val="C00000"/>
              </a:solidFill>
            </a:endParaRPr>
          </a:p>
          <a:p>
            <a:endParaRPr lang="ru-RU" b="1" dirty="0" smtClean="0">
              <a:solidFill>
                <a:srgbClr val="C00000"/>
              </a:solidFill>
            </a:endParaRPr>
          </a:p>
          <a:p>
            <a:endParaRPr lang="ru-RU" b="1" dirty="0" smtClean="0">
              <a:solidFill>
                <a:srgbClr val="C00000"/>
              </a:solidFill>
            </a:endParaRPr>
          </a:p>
          <a:p>
            <a:endParaRPr lang="ru-RU" b="1" dirty="0" smtClean="0">
              <a:solidFill>
                <a:srgbClr val="C00000"/>
              </a:solidFill>
            </a:endParaRPr>
          </a:p>
        </p:txBody>
      </p:sp>
    </p:spTree>
    <p:extLst>
      <p:ext uri="{BB962C8B-B14F-4D97-AF65-F5344CB8AC3E}">
        <p14:creationId xmlns:p14="http://schemas.microsoft.com/office/powerpoint/2010/main" val="277510590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512" y="188640"/>
            <a:ext cx="8496944" cy="2016224"/>
          </a:xfrm>
        </p:spPr>
        <p:txBody>
          <a:bodyPr>
            <a:noAutofit/>
          </a:bodyPr>
          <a:lstStyle/>
          <a:p>
            <a:pPr algn="ctr"/>
            <a:r>
              <a:rPr lang="ru-RU" sz="2800" b="1" dirty="0" smtClean="0">
                <a:solidFill>
                  <a:srgbClr val="C00000"/>
                </a:solidFill>
              </a:rPr>
              <a:t/>
            </a:r>
            <a:br>
              <a:rPr lang="ru-RU" sz="2800" b="1" dirty="0" smtClean="0">
                <a:solidFill>
                  <a:srgbClr val="C00000"/>
                </a:solidFill>
              </a:rPr>
            </a:br>
            <a:r>
              <a:rPr lang="ru-RU" sz="6600" b="1" dirty="0" smtClean="0">
                <a:solidFill>
                  <a:srgbClr val="C00000"/>
                </a:solidFill>
              </a:rPr>
              <a:t>ЗЛЮКА</a:t>
            </a:r>
            <a:endParaRPr lang="ru-RU" sz="6600" b="1" dirty="0">
              <a:solidFill>
                <a:srgbClr val="C00000"/>
              </a:solidFill>
              <a:latin typeface="BatangChe" pitchFamily="49" charset="-127"/>
              <a:ea typeface="BatangChe" pitchFamily="49" charset="-127"/>
            </a:endParaRPr>
          </a:p>
        </p:txBody>
      </p:sp>
      <p:pic>
        <p:nvPicPr>
          <p:cNvPr id="7" name="Содержимое 6" descr="злость 5.jpg"/>
          <p:cNvPicPr>
            <a:picLocks noGrp="1" noChangeAspect="1"/>
          </p:cNvPicPr>
          <p:nvPr>
            <p:ph sz="quarter" idx="1"/>
          </p:nvPr>
        </p:nvPicPr>
        <p:blipFill>
          <a:blip r:embed="rId3" cstate="print"/>
          <a:stretch>
            <a:fillRect/>
          </a:stretch>
        </p:blipFill>
        <p:spPr>
          <a:xfrm>
            <a:off x="236240" y="2348880"/>
            <a:ext cx="3878560" cy="2908920"/>
          </a:xfrm>
        </p:spPr>
      </p:pic>
      <p:pic>
        <p:nvPicPr>
          <p:cNvPr id="10" name="Содержимое 9" descr="izifunny-picdump-114-pics_76.jpg"/>
          <p:cNvPicPr>
            <a:picLocks noGrp="1" noChangeAspect="1"/>
          </p:cNvPicPr>
          <p:nvPr>
            <p:ph sz="quarter" idx="2"/>
          </p:nvPr>
        </p:nvPicPr>
        <p:blipFill>
          <a:blip r:embed="rId4" cstate="print"/>
          <a:stretch>
            <a:fillRect/>
          </a:stretch>
        </p:blipFill>
        <p:spPr>
          <a:xfrm>
            <a:off x="4716016" y="2348880"/>
            <a:ext cx="3139950" cy="2914267"/>
          </a:xfrm>
        </p:spPr>
      </p:pic>
    </p:spTree>
    <p:extLst>
      <p:ext uri="{BB962C8B-B14F-4D97-AF65-F5344CB8AC3E}">
        <p14:creationId xmlns:p14="http://schemas.microsoft.com/office/powerpoint/2010/main" val="274028926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512" y="116632"/>
            <a:ext cx="8568952" cy="720080"/>
          </a:xfrm>
          <a:solidFill>
            <a:srgbClr val="C00000"/>
          </a:solidFill>
          <a:ln>
            <a:solidFill>
              <a:srgbClr val="C00000"/>
            </a:solidFill>
          </a:ln>
        </p:spPr>
        <p:txBody>
          <a:bodyPr>
            <a:normAutofit fontScale="90000"/>
          </a:bodyPr>
          <a:lstStyle/>
          <a:p>
            <a:r>
              <a:rPr lang="ru-RU" sz="44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Кто ЗЛОЙ? Выходи!!!</a:t>
            </a:r>
            <a:endParaRPr lang="ru-RU" sz="44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pic>
        <p:nvPicPr>
          <p:cNvPr id="18" name="Picture 3" descr="C:\Users\1\Desktop\Интегрированные НОД\Картинки\упрямство 6.jpg"/>
          <p:cNvPicPr>
            <a:picLocks noChangeAspect="1" noChangeArrowheads="1"/>
          </p:cNvPicPr>
          <p:nvPr/>
        </p:nvPicPr>
        <p:blipFill>
          <a:blip r:embed="rId6" cstate="print"/>
          <a:srcRect/>
          <a:stretch>
            <a:fillRect/>
          </a:stretch>
        </p:blipFill>
        <p:spPr bwMode="auto">
          <a:xfrm>
            <a:off x="4035279" y="3995754"/>
            <a:ext cx="2056220" cy="2056220"/>
          </a:xfrm>
          <a:prstGeom prst="rect">
            <a:avLst/>
          </a:prstGeom>
          <a:noFill/>
        </p:spPr>
      </p:pic>
      <p:pic>
        <p:nvPicPr>
          <p:cNvPr id="10" name="Picture 14" descr="C:\Users\1\Desktop\Интегрированные НОД\Картинки\злость 4.jpg"/>
          <p:cNvPicPr>
            <a:picLocks noChangeAspect="1" noChangeArrowheads="1"/>
          </p:cNvPicPr>
          <p:nvPr/>
        </p:nvPicPr>
        <p:blipFill>
          <a:blip r:embed="rId7" cstate="print"/>
          <a:srcRect/>
          <a:stretch>
            <a:fillRect/>
          </a:stretch>
        </p:blipFill>
        <p:spPr bwMode="auto">
          <a:xfrm>
            <a:off x="3851920" y="1052789"/>
            <a:ext cx="2275317" cy="2592235"/>
          </a:xfrm>
          <a:prstGeom prst="rect">
            <a:avLst/>
          </a:prstGeom>
          <a:noFill/>
        </p:spPr>
      </p:pic>
      <p:pic>
        <p:nvPicPr>
          <p:cNvPr id="1028" name="Picture 4" descr="E:\Стелла\Интегрированные НОД\Картинки\весело 3.jpg"/>
          <p:cNvPicPr>
            <a:picLocks noChangeAspect="1" noChangeArrowheads="1"/>
          </p:cNvPicPr>
          <p:nvPr/>
        </p:nvPicPr>
        <p:blipFill>
          <a:blip r:embed="rId8" cstate="print"/>
          <a:srcRect/>
          <a:stretch>
            <a:fillRect/>
          </a:stretch>
        </p:blipFill>
        <p:spPr bwMode="auto">
          <a:xfrm>
            <a:off x="395537" y="1052789"/>
            <a:ext cx="2800211" cy="2412000"/>
          </a:xfrm>
          <a:prstGeom prst="rect">
            <a:avLst/>
          </a:prstGeom>
          <a:noFill/>
        </p:spPr>
      </p:pic>
      <p:pic>
        <p:nvPicPr>
          <p:cNvPr id="1031" name="Picture 7" descr="E:\Стелла\Интегрированные НОД\Картинки\весело 5.jpg"/>
          <p:cNvPicPr>
            <a:picLocks noChangeAspect="1" noChangeArrowheads="1"/>
          </p:cNvPicPr>
          <p:nvPr/>
        </p:nvPicPr>
        <p:blipFill>
          <a:blip r:embed="rId9" cstate="print"/>
          <a:srcRect/>
          <a:stretch>
            <a:fillRect/>
          </a:stretch>
        </p:blipFill>
        <p:spPr bwMode="auto">
          <a:xfrm>
            <a:off x="604212" y="3995754"/>
            <a:ext cx="3247708" cy="2448272"/>
          </a:xfrm>
          <a:prstGeom prst="rect">
            <a:avLst/>
          </a:prstGeom>
          <a:noFill/>
        </p:spPr>
      </p:pic>
      <p:pic>
        <p:nvPicPr>
          <p:cNvPr id="26" name="Picture 11" descr="C:\Users\1\Desktop\Интегрированные НОД\Картинки\i (3).jpg"/>
          <p:cNvPicPr>
            <a:picLocks noGrp="1" noChangeAspect="1" noChangeArrowheads="1"/>
          </p:cNvPicPr>
          <p:nvPr>
            <p:ph sz="quarter" idx="1"/>
          </p:nvPr>
        </p:nvPicPr>
        <p:blipFill>
          <a:blip r:embed="rId10" cstate="print"/>
          <a:srcRect/>
          <a:stretch>
            <a:fillRect/>
          </a:stretch>
        </p:blipFill>
        <p:spPr bwMode="auto">
          <a:xfrm>
            <a:off x="6232236" y="3813207"/>
            <a:ext cx="2237458" cy="1757166"/>
          </a:xfrm>
          <a:prstGeom prst="rect">
            <a:avLst/>
          </a:prstGeom>
          <a:noFill/>
        </p:spPr>
      </p:pic>
      <p:pic>
        <p:nvPicPr>
          <p:cNvPr id="1032" name="Picture 8" descr="E:\Стелла\Интегрированные НОД\Картинки\весело 1.jpg"/>
          <p:cNvPicPr>
            <a:picLocks noChangeAspect="1" noChangeArrowheads="1"/>
          </p:cNvPicPr>
          <p:nvPr/>
        </p:nvPicPr>
        <p:blipFill>
          <a:blip r:embed="rId11" cstate="print"/>
          <a:srcRect/>
          <a:stretch>
            <a:fillRect/>
          </a:stretch>
        </p:blipFill>
        <p:spPr bwMode="auto">
          <a:xfrm>
            <a:off x="6628220" y="1052789"/>
            <a:ext cx="1873522" cy="2149746"/>
          </a:xfrm>
          <a:prstGeom prst="rect">
            <a:avLst/>
          </a:prstGeom>
          <a:noFill/>
        </p:spPr>
      </p:pic>
    </p:spTree>
    <p:extLst>
      <p:ext uri="{BB962C8B-B14F-4D97-AF65-F5344CB8AC3E}">
        <p14:creationId xmlns:p14="http://schemas.microsoft.com/office/powerpoint/2010/main" val="2481671662"/>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10"/>
                    </p:tgtEl>
                  </p:cond>
                </p:stCondLst>
                <p:endSync evt="end" delay="0">
                  <p:rtn val="all"/>
                </p:endSync>
                <p:childTnLst>
                  <p:par>
                    <p:cTn id="3" fill="hold">
                      <p:stCondLst>
                        <p:cond delay="0"/>
                      </p:stCondLst>
                      <p:childTnLst>
                        <p:par>
                          <p:cTn id="4" fill="hold">
                            <p:stCondLst>
                              <p:cond delay="0"/>
                            </p:stCondLst>
                            <p:childTnLst>
                              <p:par>
                                <p:cTn id="5" presetID="1" presetClass="exit" presetSubtype="0" fill="hold" nodeType="clickEffect">
                                  <p:stCondLst>
                                    <p:cond delay="0"/>
                                  </p:stCondLst>
                                  <p:childTnLst>
                                    <p:set>
                                      <p:cBhvr>
                                        <p:cTn id="6" dur="1" fill="hold">
                                          <p:stCondLst>
                                            <p:cond delay="0"/>
                                          </p:stCondLst>
                                        </p:cTn>
                                        <p:tgtEl>
                                          <p:spTgt spid="10"/>
                                        </p:tgtEl>
                                        <p:attrNameLst>
                                          <p:attrName>style.visibility</p:attrName>
                                        </p:attrNameLst>
                                      </p:cBhvr>
                                      <p:to>
                                        <p:strVal val="hidden"/>
                                      </p:to>
                                    </p:set>
                                  </p:childTnLst>
                                  <p:subTnLst>
                                    <p:audio>
                                      <p:cMediaNode>
                                        <p:cTn display="0" masterRel="sameClick">
                                          <p:stCondLst>
                                            <p:cond evt="begin" delay="0">
                                              <p:tn val="5"/>
                                            </p:cond>
                                          </p:stCondLst>
                                          <p:endCondLst>
                                            <p:cond evt="onStopAudio" delay="0">
                                              <p:tgtEl>
                                                <p:sldTgt/>
                                              </p:tgtEl>
                                            </p:cond>
                                          </p:endCondLst>
                                        </p:cTn>
                                        <p:tgtEl>
                                          <p:sndTgt r:embed="rId3" name="applause.wav"/>
                                        </p:tgtEl>
                                      </p:cMediaNode>
                                    </p:audio>
                                  </p:subTnLst>
                                </p:cTn>
                              </p:par>
                            </p:childTnLst>
                          </p:cTn>
                        </p:par>
                      </p:childTnLst>
                    </p:cTn>
                  </p:par>
                  <p:par>
                    <p:cTn id="7" fill="hold">
                      <p:stCondLst>
                        <p:cond delay="indefinite"/>
                      </p:stCondLst>
                      <p:childTnLst>
                        <p:par>
                          <p:cTn id="8" fill="hold">
                            <p:stCondLst>
                              <p:cond delay="0"/>
                            </p:stCondLst>
                            <p:childTnLst>
                              <p:par>
                                <p:cTn id="9" presetID="2" presetClass="exit" presetSubtype="4" fill="hold" nodeType="clickEffect">
                                  <p:stCondLst>
                                    <p:cond delay="0"/>
                                  </p:stCondLst>
                                  <p:childTnLst>
                                    <p:anim calcmode="lin" valueType="num">
                                      <p:cBhvr additive="base">
                                        <p:cTn id="10" dur="500"/>
                                        <p:tgtEl>
                                          <p:spTgt spid="10"/>
                                        </p:tgtEl>
                                        <p:attrNameLst>
                                          <p:attrName>ppt_x</p:attrName>
                                        </p:attrNameLst>
                                      </p:cBhvr>
                                      <p:tavLst>
                                        <p:tav tm="0">
                                          <p:val>
                                            <p:strVal val="ppt_x"/>
                                          </p:val>
                                        </p:tav>
                                        <p:tav tm="100000">
                                          <p:val>
                                            <p:strVal val="ppt_x"/>
                                          </p:val>
                                        </p:tav>
                                      </p:tavLst>
                                    </p:anim>
                                    <p:anim calcmode="lin" valueType="num">
                                      <p:cBhvr additive="base">
                                        <p:cTn id="11" dur="500"/>
                                        <p:tgtEl>
                                          <p:spTgt spid="10"/>
                                        </p:tgtEl>
                                        <p:attrNameLst>
                                          <p:attrName>ppt_y</p:attrName>
                                        </p:attrNameLst>
                                      </p:cBhvr>
                                      <p:tavLst>
                                        <p:tav tm="0">
                                          <p:val>
                                            <p:strVal val="ppt_y"/>
                                          </p:val>
                                        </p:tav>
                                        <p:tav tm="100000">
                                          <p:val>
                                            <p:strVal val="1+ppt_h/2"/>
                                          </p:val>
                                        </p:tav>
                                      </p:tavLst>
                                    </p:anim>
                                    <p:set>
                                      <p:cBhvr>
                                        <p:cTn id="12" dur="1" fill="hold">
                                          <p:stCondLst>
                                            <p:cond delay="499"/>
                                          </p:stCondLst>
                                        </p:cTn>
                                        <p:tgtEl>
                                          <p:spTgt spid="10"/>
                                        </p:tgtEl>
                                        <p:attrNameLst>
                                          <p:attrName>style.visibility</p:attrName>
                                        </p:attrNameLst>
                                      </p:cBhvr>
                                      <p:to>
                                        <p:strVal val="hidden"/>
                                      </p:to>
                                    </p:set>
                                  </p:childTnLst>
                                  <p:subTnLst>
                                    <p:audio>
                                      <p:cMediaNode>
                                        <p:cTn display="0" masterRel="sameClick">
                                          <p:stCondLst>
                                            <p:cond evt="begin" delay="0">
                                              <p:tn val="9"/>
                                            </p:cond>
                                          </p:stCondLst>
                                          <p:endCondLst>
                                            <p:cond evt="onStopAudio" delay="0">
                                              <p:tgtEl>
                                                <p:sldTgt/>
                                              </p:tgtEl>
                                            </p:cond>
                                          </p:endCondLst>
                                        </p:cTn>
                                        <p:tgtEl>
                                          <p:sndTgt r:embed="rId3" name="applause.wav"/>
                                        </p:tgtEl>
                                      </p:cMediaNode>
                                    </p:audio>
                                  </p:subTnLst>
                                </p:cTn>
                              </p:par>
                            </p:childTnLst>
                          </p:cTn>
                        </p:par>
                      </p:childTnLst>
                    </p:cTn>
                  </p:par>
                </p:childTnLst>
              </p:cTn>
              <p:nextCondLst>
                <p:cond evt="onClick" delay="0">
                  <p:tgtEl>
                    <p:spTgt spid="10"/>
                  </p:tgtEl>
                </p:cond>
              </p:nextCondLst>
            </p:seq>
            <p:seq concurrent="1" nextAc="seek">
              <p:cTn id="13" restart="whenNotActive" fill="hold" evtFilter="cancelBubble" nodeType="interactiveSeq">
                <p:stCondLst>
                  <p:cond evt="onClick" delay="0">
                    <p:tgtEl>
                      <p:spTgt spid="26"/>
                    </p:tgtEl>
                  </p:cond>
                </p:stCondLst>
                <p:endSync evt="end" delay="0">
                  <p:rtn val="all"/>
                </p:endSync>
                <p:childTnLst>
                  <p:par>
                    <p:cTn id="14" fill="hold">
                      <p:stCondLst>
                        <p:cond delay="0"/>
                      </p:stCondLst>
                      <p:childTnLst>
                        <p:par>
                          <p:cTn id="15" fill="hold">
                            <p:stCondLst>
                              <p:cond delay="0"/>
                            </p:stCondLst>
                            <p:childTnLst>
                              <p:par>
                                <p:cTn id="16" presetID="2" presetClass="exit" presetSubtype="4" fill="hold" nodeType="clickEffect">
                                  <p:stCondLst>
                                    <p:cond delay="0"/>
                                  </p:stCondLst>
                                  <p:childTnLst>
                                    <p:anim calcmode="lin" valueType="num">
                                      <p:cBhvr additive="base">
                                        <p:cTn id="17" dur="500"/>
                                        <p:tgtEl>
                                          <p:spTgt spid="26"/>
                                        </p:tgtEl>
                                        <p:attrNameLst>
                                          <p:attrName>ppt_x</p:attrName>
                                        </p:attrNameLst>
                                      </p:cBhvr>
                                      <p:tavLst>
                                        <p:tav tm="0">
                                          <p:val>
                                            <p:strVal val="ppt_x"/>
                                          </p:val>
                                        </p:tav>
                                        <p:tav tm="100000">
                                          <p:val>
                                            <p:strVal val="ppt_x"/>
                                          </p:val>
                                        </p:tav>
                                      </p:tavLst>
                                    </p:anim>
                                    <p:anim calcmode="lin" valueType="num">
                                      <p:cBhvr additive="base">
                                        <p:cTn id="18" dur="500"/>
                                        <p:tgtEl>
                                          <p:spTgt spid="26"/>
                                        </p:tgtEl>
                                        <p:attrNameLst>
                                          <p:attrName>ppt_y</p:attrName>
                                        </p:attrNameLst>
                                      </p:cBhvr>
                                      <p:tavLst>
                                        <p:tav tm="0">
                                          <p:val>
                                            <p:strVal val="ppt_y"/>
                                          </p:val>
                                        </p:tav>
                                        <p:tav tm="100000">
                                          <p:val>
                                            <p:strVal val="1+ppt_h/2"/>
                                          </p:val>
                                        </p:tav>
                                      </p:tavLst>
                                    </p:anim>
                                    <p:set>
                                      <p:cBhvr>
                                        <p:cTn id="19" dur="1" fill="hold">
                                          <p:stCondLst>
                                            <p:cond delay="499"/>
                                          </p:stCondLst>
                                        </p:cTn>
                                        <p:tgtEl>
                                          <p:spTgt spid="26"/>
                                        </p:tgtEl>
                                        <p:attrNameLst>
                                          <p:attrName>style.visibility</p:attrName>
                                        </p:attrNameLst>
                                      </p:cBhvr>
                                      <p:to>
                                        <p:strVal val="hidden"/>
                                      </p:to>
                                    </p:set>
                                  </p:childTnLst>
                                  <p:subTnLst>
                                    <p:audio>
                                      <p:cMediaNode>
                                        <p:cTn display="0" masterRel="sameClick">
                                          <p:stCondLst>
                                            <p:cond evt="begin" delay="0">
                                              <p:tn val="16"/>
                                            </p:cond>
                                          </p:stCondLst>
                                          <p:endCondLst>
                                            <p:cond evt="onStopAudio" delay="0">
                                              <p:tgtEl>
                                                <p:sldTgt/>
                                              </p:tgtEl>
                                            </p:cond>
                                          </p:endCondLst>
                                        </p:cTn>
                                        <p:tgtEl>
                                          <p:sndTgt r:embed="rId3" name="applause.wav"/>
                                        </p:tgtEl>
                                      </p:cMediaNode>
                                    </p:audio>
                                  </p:subTnLst>
                                </p:cTn>
                              </p:par>
                            </p:childTnLst>
                          </p:cTn>
                        </p:par>
                      </p:childTnLst>
                    </p:cTn>
                  </p:par>
                </p:childTnLst>
              </p:cTn>
              <p:nextCondLst>
                <p:cond evt="onClick" delay="0">
                  <p:tgtEl>
                    <p:spTgt spid="26"/>
                  </p:tgtEl>
                </p:cond>
              </p:nextCondLst>
            </p:seq>
            <p:seq concurrent="1" nextAc="seek">
              <p:cTn id="20" restart="whenNotActive" fill="hold" evtFilter="cancelBubble" nodeType="interactiveSeq">
                <p:stCondLst>
                  <p:cond evt="onClick" delay="0">
                    <p:tgtEl>
                      <p:spTgt spid="1032"/>
                    </p:tgtEl>
                  </p:cond>
                </p:stCondLst>
                <p:endSync evt="end" delay="0">
                  <p:rtn val="all"/>
                </p:endSync>
                <p:childTnLst>
                  <p:par>
                    <p:cTn id="21" fill="hold">
                      <p:stCondLst>
                        <p:cond delay="0"/>
                      </p:stCondLst>
                      <p:childTnLst>
                        <p:par>
                          <p:cTn id="22" fill="hold">
                            <p:stCondLst>
                              <p:cond delay="0"/>
                            </p:stCondLst>
                            <p:childTnLst>
                              <p:par>
                                <p:cTn id="23" presetID="6" presetClass="emph" presetSubtype="0" fill="hold" nodeType="clickEffect">
                                  <p:stCondLst>
                                    <p:cond delay="0"/>
                                  </p:stCondLst>
                                  <p:childTnLst>
                                    <p:animScale>
                                      <p:cBhvr>
                                        <p:cTn id="24" dur="2000" fill="hold"/>
                                        <p:tgtEl>
                                          <p:spTgt spid="1032"/>
                                        </p:tgtEl>
                                      </p:cBhvr>
                                      <p:by x="150000" y="150000"/>
                                    </p:animScale>
                                  </p:childTnLst>
                                  <p:subTnLst>
                                    <p:audio>
                                      <p:cMediaNode>
                                        <p:cTn display="0" masterRel="sameClick">
                                          <p:stCondLst>
                                            <p:cond evt="begin" delay="0">
                                              <p:tn val="23"/>
                                            </p:cond>
                                          </p:stCondLst>
                                          <p:endCondLst>
                                            <p:cond evt="onStopAudio" delay="0">
                                              <p:tgtEl>
                                                <p:sldTgt/>
                                              </p:tgtEl>
                                            </p:cond>
                                          </p:endCondLst>
                                        </p:cTn>
                                        <p:tgtEl>
                                          <p:sndTgt r:embed="rId4" name="chimes.wav"/>
                                        </p:tgtEl>
                                      </p:cMediaNode>
                                    </p:audio>
                                  </p:subTnLst>
                                </p:cTn>
                              </p:par>
                            </p:childTnLst>
                          </p:cTn>
                        </p:par>
                      </p:childTnLst>
                    </p:cTn>
                  </p:par>
                </p:childTnLst>
              </p:cTn>
              <p:nextCondLst>
                <p:cond evt="onClick" delay="0">
                  <p:tgtEl>
                    <p:spTgt spid="1032"/>
                  </p:tgtEl>
                </p:cond>
              </p:nextCondLst>
            </p:seq>
            <p:seq concurrent="1" nextAc="seek">
              <p:cTn id="25" restart="whenNotActive" fill="hold" evtFilter="cancelBubble" nodeType="interactiveSeq">
                <p:stCondLst>
                  <p:cond evt="onClick" delay="0">
                    <p:tgtEl>
                      <p:spTgt spid="1031"/>
                    </p:tgtEl>
                  </p:cond>
                </p:stCondLst>
                <p:endSync evt="end" delay="0">
                  <p:rtn val="all"/>
                </p:endSync>
                <p:childTnLst>
                  <p:par>
                    <p:cTn id="26" fill="hold">
                      <p:stCondLst>
                        <p:cond delay="0"/>
                      </p:stCondLst>
                      <p:childTnLst>
                        <p:par>
                          <p:cTn id="27" fill="hold">
                            <p:stCondLst>
                              <p:cond delay="0"/>
                            </p:stCondLst>
                            <p:childTnLst>
                              <p:par>
                                <p:cTn id="28" presetID="6" presetClass="emph" presetSubtype="0" fill="hold" nodeType="clickEffect">
                                  <p:stCondLst>
                                    <p:cond delay="0"/>
                                  </p:stCondLst>
                                  <p:childTnLst>
                                    <p:animScale>
                                      <p:cBhvr>
                                        <p:cTn id="29" dur="2000" fill="hold"/>
                                        <p:tgtEl>
                                          <p:spTgt spid="1031"/>
                                        </p:tgtEl>
                                      </p:cBhvr>
                                      <p:by x="150000" y="150000"/>
                                    </p:animScale>
                                  </p:childTnLst>
                                  <p:subTnLst>
                                    <p:audio>
                                      <p:cMediaNode>
                                        <p:cTn display="0" masterRel="sameClick">
                                          <p:stCondLst>
                                            <p:cond evt="begin" delay="0">
                                              <p:tn val="28"/>
                                            </p:cond>
                                          </p:stCondLst>
                                          <p:endCondLst>
                                            <p:cond evt="onStopAudio" delay="0">
                                              <p:tgtEl>
                                                <p:sldTgt/>
                                              </p:tgtEl>
                                            </p:cond>
                                          </p:endCondLst>
                                        </p:cTn>
                                        <p:tgtEl>
                                          <p:sndTgt r:embed="rId4" name="chimes.wav"/>
                                        </p:tgtEl>
                                      </p:cMediaNode>
                                    </p:audio>
                                  </p:subTnLst>
                                </p:cTn>
                              </p:par>
                            </p:childTnLst>
                          </p:cTn>
                        </p:par>
                      </p:childTnLst>
                    </p:cTn>
                  </p:par>
                </p:childTnLst>
              </p:cTn>
              <p:nextCondLst>
                <p:cond evt="onClick" delay="0">
                  <p:tgtEl>
                    <p:spTgt spid="1031"/>
                  </p:tgtEl>
                </p:cond>
              </p:nextCondLst>
            </p:seq>
            <p:seq concurrent="1" nextAc="seek">
              <p:cTn id="30" restart="whenNotActive" fill="hold" evtFilter="cancelBubble" nodeType="interactiveSeq">
                <p:stCondLst>
                  <p:cond evt="onClick" delay="0">
                    <p:tgtEl>
                      <p:spTgt spid="18"/>
                    </p:tgtEl>
                  </p:cond>
                </p:stCondLst>
                <p:endSync evt="end" delay="0">
                  <p:rtn val="all"/>
                </p:endSync>
                <p:childTnLst>
                  <p:par>
                    <p:cTn id="31" fill="hold">
                      <p:stCondLst>
                        <p:cond delay="0"/>
                      </p:stCondLst>
                      <p:childTnLst>
                        <p:par>
                          <p:cTn id="32" fill="hold">
                            <p:stCondLst>
                              <p:cond delay="0"/>
                            </p:stCondLst>
                            <p:childTnLst>
                              <p:par>
                                <p:cTn id="33" presetID="6" presetClass="emph" presetSubtype="0" fill="hold" nodeType="clickEffect">
                                  <p:stCondLst>
                                    <p:cond delay="0"/>
                                  </p:stCondLst>
                                  <p:childTnLst>
                                    <p:animScale>
                                      <p:cBhvr>
                                        <p:cTn id="34" dur="2000" fill="hold"/>
                                        <p:tgtEl>
                                          <p:spTgt spid="18"/>
                                        </p:tgtEl>
                                      </p:cBhvr>
                                      <p:by x="150000" y="150000"/>
                                    </p:animScale>
                                  </p:childTnLst>
                                  <p:subTnLst>
                                    <p:audio>
                                      <p:cMediaNode>
                                        <p:cTn display="0" masterRel="sameClick">
                                          <p:stCondLst>
                                            <p:cond evt="begin" delay="0">
                                              <p:tn val="33"/>
                                            </p:cond>
                                          </p:stCondLst>
                                          <p:endCondLst>
                                            <p:cond evt="onStopAudio" delay="0">
                                              <p:tgtEl>
                                                <p:sldTgt/>
                                              </p:tgtEl>
                                            </p:cond>
                                          </p:endCondLst>
                                        </p:cTn>
                                        <p:tgtEl>
                                          <p:sndTgt r:embed="rId5" name="drumroll.wav"/>
                                        </p:tgtEl>
                                      </p:cMediaNode>
                                    </p:audio>
                                  </p:subTnLst>
                                </p:cTn>
                              </p:par>
                            </p:childTnLst>
                          </p:cTn>
                        </p:par>
                      </p:childTnLst>
                    </p:cTn>
                  </p:par>
                </p:childTnLst>
              </p:cTn>
              <p:nextCondLst>
                <p:cond evt="onClick" delay="0">
                  <p:tgtEl>
                    <p:spTgt spid="18"/>
                  </p:tgtEl>
                </p:cond>
              </p:nextCondLst>
            </p:seq>
            <p:seq concurrent="1" nextAc="seek">
              <p:cTn id="35" restart="whenNotActive" fill="hold" evtFilter="cancelBubble" nodeType="interactiveSeq">
                <p:stCondLst>
                  <p:cond evt="onClick" delay="0">
                    <p:tgtEl>
                      <p:spTgt spid="1028"/>
                    </p:tgtEl>
                  </p:cond>
                </p:stCondLst>
                <p:endSync evt="end" delay="0">
                  <p:rtn val="all"/>
                </p:endSync>
                <p:childTnLst>
                  <p:par>
                    <p:cTn id="36" fill="hold">
                      <p:stCondLst>
                        <p:cond delay="0"/>
                      </p:stCondLst>
                      <p:childTnLst>
                        <p:par>
                          <p:cTn id="37" fill="hold">
                            <p:stCondLst>
                              <p:cond delay="0"/>
                            </p:stCondLst>
                            <p:childTnLst>
                              <p:par>
                                <p:cTn id="38" presetID="6" presetClass="emph" presetSubtype="0" fill="hold" nodeType="clickEffect">
                                  <p:stCondLst>
                                    <p:cond delay="0"/>
                                  </p:stCondLst>
                                  <p:childTnLst>
                                    <p:animScale>
                                      <p:cBhvr>
                                        <p:cTn id="39" dur="2000" fill="hold"/>
                                        <p:tgtEl>
                                          <p:spTgt spid="1028"/>
                                        </p:tgtEl>
                                      </p:cBhvr>
                                      <p:by x="150000" y="150000"/>
                                    </p:animScale>
                                  </p:childTnLst>
                                  <p:subTnLst>
                                    <p:audio>
                                      <p:cMediaNode>
                                        <p:cTn display="0" masterRel="sameClick">
                                          <p:stCondLst>
                                            <p:cond evt="begin" delay="0">
                                              <p:tn val="38"/>
                                            </p:cond>
                                          </p:stCondLst>
                                          <p:endCondLst>
                                            <p:cond evt="onStopAudio" delay="0">
                                              <p:tgtEl>
                                                <p:sldTgt/>
                                              </p:tgtEl>
                                            </p:cond>
                                          </p:endCondLst>
                                        </p:cTn>
                                        <p:tgtEl>
                                          <p:sndTgt r:embed="rId4" name="chimes.wav"/>
                                        </p:tgtEl>
                                      </p:cMediaNode>
                                    </p:audio>
                                  </p:subTnLst>
                                </p:cTn>
                              </p:par>
                            </p:childTnLst>
                          </p:cTn>
                        </p:par>
                      </p:childTnLst>
                    </p:cTn>
                  </p:par>
                </p:childTnLst>
              </p:cTn>
              <p:nextCondLst>
                <p:cond evt="onClick" delay="0">
                  <p:tgtEl>
                    <p:spTgt spid="1028"/>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512" y="274638"/>
            <a:ext cx="8496944" cy="634082"/>
          </a:xfrm>
        </p:spPr>
        <p:txBody>
          <a:bodyPr>
            <a:normAutofit fontScale="90000"/>
          </a:bodyPr>
          <a:lstStyle/>
          <a:p>
            <a:r>
              <a:rPr lang="ru-RU" sz="4000" b="1" cap="all" dirty="0">
                <a:ln w="9000" cmpd="sng">
                  <a:solidFill>
                    <a:srgbClr val="F5CD2D">
                      <a:shade val="50000"/>
                      <a:satMod val="120000"/>
                    </a:srgbClr>
                  </a:solidFill>
                  <a:prstDash val="solid"/>
                </a:ln>
                <a:solidFill>
                  <a:srgbClr val="C00000"/>
                </a:solidFill>
                <a:effectLst>
                  <a:reflection blurRad="12700" stA="28000" endPos="45000" dist="1000" dir="5400000" sy="-100000" algn="bl" rotWithShape="0"/>
                </a:effectLst>
              </a:rPr>
              <a:t>Кто ЗЛОЙ? Выходи!!!</a:t>
            </a:r>
            <a:endParaRPr lang="ru-RU" dirty="0">
              <a:solidFill>
                <a:srgbClr val="C00000"/>
              </a:solidFill>
            </a:endParaRPr>
          </a:p>
        </p:txBody>
      </p:sp>
      <p:pic>
        <p:nvPicPr>
          <p:cNvPr id="4" name="Picture 15" descr="C:\Users\1\Desktop\Интегрированные НОД\Картинки\злость 2.jpg"/>
          <p:cNvPicPr>
            <a:picLocks noGrp="1" noChangeAspect="1" noChangeArrowheads="1"/>
          </p:cNvPicPr>
          <p:nvPr>
            <p:ph sz="quarter" idx="1"/>
          </p:nvPr>
        </p:nvPicPr>
        <p:blipFill>
          <a:blip r:embed="rId5" cstate="print"/>
          <a:srcRect/>
          <a:stretch>
            <a:fillRect/>
          </a:stretch>
        </p:blipFill>
        <p:spPr bwMode="auto">
          <a:xfrm>
            <a:off x="395536" y="3441634"/>
            <a:ext cx="1697331" cy="2160240"/>
          </a:xfrm>
          <a:prstGeom prst="rect">
            <a:avLst/>
          </a:prstGeom>
          <a:noFill/>
        </p:spPr>
      </p:pic>
      <p:pic>
        <p:nvPicPr>
          <p:cNvPr id="5" name="Picture 2" descr="C:\Users\1\Desktop\Интегрированные НОД\Картинки\упрямство 3.jpg"/>
          <p:cNvPicPr>
            <a:picLocks noChangeAspect="1" noChangeArrowheads="1"/>
          </p:cNvPicPr>
          <p:nvPr/>
        </p:nvPicPr>
        <p:blipFill>
          <a:blip r:embed="rId6" cstate="print"/>
          <a:srcRect/>
          <a:stretch>
            <a:fillRect/>
          </a:stretch>
        </p:blipFill>
        <p:spPr bwMode="auto">
          <a:xfrm>
            <a:off x="218107" y="1120049"/>
            <a:ext cx="2876252" cy="2094358"/>
          </a:xfrm>
          <a:prstGeom prst="rect">
            <a:avLst/>
          </a:prstGeom>
          <a:noFill/>
        </p:spPr>
      </p:pic>
      <p:pic>
        <p:nvPicPr>
          <p:cNvPr id="6" name="Picture 9" descr="C:\Users\1\Desktop\Интегрированные НОД\Картинки\i (4).jpg"/>
          <p:cNvPicPr>
            <a:picLocks noChangeAspect="1" noChangeArrowheads="1"/>
          </p:cNvPicPr>
          <p:nvPr/>
        </p:nvPicPr>
        <p:blipFill>
          <a:blip r:embed="rId7" cstate="print"/>
          <a:srcRect/>
          <a:stretch>
            <a:fillRect/>
          </a:stretch>
        </p:blipFill>
        <p:spPr bwMode="auto">
          <a:xfrm>
            <a:off x="4235111" y="3441634"/>
            <a:ext cx="1749457" cy="2066288"/>
          </a:xfrm>
          <a:prstGeom prst="rect">
            <a:avLst/>
          </a:prstGeom>
          <a:noFill/>
        </p:spPr>
      </p:pic>
      <p:pic>
        <p:nvPicPr>
          <p:cNvPr id="7" name="Picture 9" descr="E:\Стелла\Интегрированные НОД\Картинки\osenj.jpg"/>
          <p:cNvPicPr>
            <a:picLocks noChangeAspect="1" noChangeArrowheads="1"/>
          </p:cNvPicPr>
          <p:nvPr/>
        </p:nvPicPr>
        <p:blipFill>
          <a:blip r:embed="rId8" cstate="print"/>
          <a:srcRect/>
          <a:stretch>
            <a:fillRect/>
          </a:stretch>
        </p:blipFill>
        <p:spPr bwMode="auto">
          <a:xfrm>
            <a:off x="2267745" y="3354522"/>
            <a:ext cx="1653226" cy="2162710"/>
          </a:xfrm>
          <a:prstGeom prst="rect">
            <a:avLst/>
          </a:prstGeom>
          <a:noFill/>
        </p:spPr>
      </p:pic>
      <p:pic>
        <p:nvPicPr>
          <p:cNvPr id="8" name="Picture 5" descr="C:\Users\1\Desktop\Интегрированные НОД\Картинки\упрямство 4.jpg"/>
          <p:cNvPicPr>
            <a:picLocks noChangeAspect="1" noChangeArrowheads="1"/>
          </p:cNvPicPr>
          <p:nvPr/>
        </p:nvPicPr>
        <p:blipFill>
          <a:blip r:embed="rId9" cstate="print"/>
          <a:srcRect/>
          <a:stretch>
            <a:fillRect/>
          </a:stretch>
        </p:blipFill>
        <p:spPr bwMode="auto">
          <a:xfrm>
            <a:off x="3217796" y="1120049"/>
            <a:ext cx="2034629" cy="2140321"/>
          </a:xfrm>
          <a:prstGeom prst="rect">
            <a:avLst/>
          </a:prstGeom>
          <a:noFill/>
        </p:spPr>
      </p:pic>
      <p:pic>
        <p:nvPicPr>
          <p:cNvPr id="9" name="Picture 7" descr="C:\Users\1\Desktop\Интегрированные НОД\Картинки\упрямство 1.jpg"/>
          <p:cNvPicPr>
            <a:picLocks noChangeAspect="1" noChangeArrowheads="1"/>
          </p:cNvPicPr>
          <p:nvPr/>
        </p:nvPicPr>
        <p:blipFill>
          <a:blip r:embed="rId10" cstate="print"/>
          <a:srcRect/>
          <a:stretch>
            <a:fillRect/>
          </a:stretch>
        </p:blipFill>
        <p:spPr bwMode="auto">
          <a:xfrm>
            <a:off x="5436096" y="1074086"/>
            <a:ext cx="3226552" cy="2140321"/>
          </a:xfrm>
          <a:prstGeom prst="rect">
            <a:avLst/>
          </a:prstGeom>
          <a:noFill/>
        </p:spPr>
      </p:pic>
      <p:pic>
        <p:nvPicPr>
          <p:cNvPr id="10" name="Picture 20" descr="C:\Users\1\Desktop\Интегрированные НОД\Картинки\i (7).jpg"/>
          <p:cNvPicPr>
            <a:picLocks noChangeAspect="1" noChangeArrowheads="1"/>
          </p:cNvPicPr>
          <p:nvPr/>
        </p:nvPicPr>
        <p:blipFill>
          <a:blip r:embed="rId11" cstate="print"/>
          <a:srcRect/>
          <a:stretch>
            <a:fillRect/>
          </a:stretch>
        </p:blipFill>
        <p:spPr bwMode="auto">
          <a:xfrm>
            <a:off x="6228184" y="3454246"/>
            <a:ext cx="1870440" cy="2062986"/>
          </a:xfrm>
          <a:prstGeom prst="rect">
            <a:avLst/>
          </a:prstGeom>
          <a:noFill/>
        </p:spPr>
      </p:pic>
    </p:spTree>
    <p:extLst>
      <p:ext uri="{BB962C8B-B14F-4D97-AF65-F5344CB8AC3E}">
        <p14:creationId xmlns:p14="http://schemas.microsoft.com/office/powerpoint/2010/main" val="18469529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mph" presetSubtype="0" fill="hold" nodeType="clickEffect">
                                  <p:stCondLst>
                                    <p:cond delay="0"/>
                                  </p:stCondLst>
                                  <p:childTnLst>
                                    <p:animScale>
                                      <p:cBhvr>
                                        <p:cTn id="6" dur="2000" fill="hold"/>
                                        <p:tgtEl>
                                          <p:spTgt spid="6"/>
                                        </p:tgtEl>
                                      </p:cBhvr>
                                      <p:by x="150000" y="150000"/>
                                    </p:animScale>
                                  </p:childTnLst>
                                  <p:subTnLst>
                                    <p:audio>
                                      <p:cMediaNode>
                                        <p:cTn display="0" masterRel="sameClick">
                                          <p:stCondLst>
                                            <p:cond evt="begin" delay="0">
                                              <p:tn val="5"/>
                                            </p:cond>
                                          </p:stCondLst>
                                          <p:endCondLst>
                                            <p:cond evt="onStopAudio" delay="0">
                                              <p:tgtEl>
                                                <p:sldTgt/>
                                              </p:tgtEl>
                                            </p:cond>
                                          </p:endCondLst>
                                        </p:cTn>
                                        <p:tgtEl>
                                          <p:sndTgt r:embed="rId2" name="laser.wav"/>
                                        </p:tgtEl>
                                      </p:cMediaNode>
                                    </p:audio>
                                  </p:subTnLst>
                                </p:cTn>
                              </p:par>
                            </p:childTnLst>
                          </p:cTn>
                        </p:par>
                      </p:childTnLst>
                    </p:cTn>
                  </p:par>
                  <p:par>
                    <p:cTn id="7" fill="hold">
                      <p:stCondLst>
                        <p:cond delay="indefinite"/>
                      </p:stCondLst>
                      <p:childTnLst>
                        <p:par>
                          <p:cTn id="8" fill="hold">
                            <p:stCondLst>
                              <p:cond delay="0"/>
                            </p:stCondLst>
                            <p:childTnLst>
                              <p:par>
                                <p:cTn id="9" presetID="6" presetClass="emph" presetSubtype="0" fill="hold" nodeType="clickEffect">
                                  <p:stCondLst>
                                    <p:cond delay="0"/>
                                  </p:stCondLst>
                                  <p:childTnLst>
                                    <p:animScale>
                                      <p:cBhvr>
                                        <p:cTn id="10" dur="2000" fill="hold"/>
                                        <p:tgtEl>
                                          <p:spTgt spid="7"/>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seq concurrent="1" nextAc="seek">
              <p:cTn id="11" restart="whenNotActive" fill="hold" evtFilter="cancelBubble" nodeType="interactiveSeq">
                <p:stCondLst>
                  <p:cond evt="onClick" delay="0">
                    <p:tgtEl>
                      <p:spTgt spid="4"/>
                    </p:tgtEl>
                  </p:cond>
                </p:stCondLst>
                <p:endSync evt="end" delay="0">
                  <p:rtn val="all"/>
                </p:endSync>
                <p:childTnLst>
                  <p:par>
                    <p:cTn id="12" fill="hold">
                      <p:stCondLst>
                        <p:cond delay="0"/>
                      </p:stCondLst>
                      <p:childTnLst>
                        <p:par>
                          <p:cTn id="13" fill="hold">
                            <p:stCondLst>
                              <p:cond delay="0"/>
                            </p:stCondLst>
                            <p:childTnLst>
                              <p:par>
                                <p:cTn id="14" presetID="2" presetClass="exit" presetSubtype="4" fill="hold" nodeType="clickEffect">
                                  <p:stCondLst>
                                    <p:cond delay="0"/>
                                  </p:stCondLst>
                                  <p:childTnLst>
                                    <p:anim calcmode="lin" valueType="num">
                                      <p:cBhvr additive="base">
                                        <p:cTn id="15" dur="500"/>
                                        <p:tgtEl>
                                          <p:spTgt spid="4"/>
                                        </p:tgtEl>
                                        <p:attrNameLst>
                                          <p:attrName>ppt_x</p:attrName>
                                        </p:attrNameLst>
                                      </p:cBhvr>
                                      <p:tavLst>
                                        <p:tav tm="0">
                                          <p:val>
                                            <p:strVal val="ppt_x"/>
                                          </p:val>
                                        </p:tav>
                                        <p:tav tm="100000">
                                          <p:val>
                                            <p:strVal val="ppt_x"/>
                                          </p:val>
                                        </p:tav>
                                      </p:tavLst>
                                    </p:anim>
                                    <p:anim calcmode="lin" valueType="num">
                                      <p:cBhvr additive="base">
                                        <p:cTn id="16" dur="500"/>
                                        <p:tgtEl>
                                          <p:spTgt spid="4"/>
                                        </p:tgtEl>
                                        <p:attrNameLst>
                                          <p:attrName>ppt_y</p:attrName>
                                        </p:attrNameLst>
                                      </p:cBhvr>
                                      <p:tavLst>
                                        <p:tav tm="0">
                                          <p:val>
                                            <p:strVal val="ppt_y"/>
                                          </p:val>
                                        </p:tav>
                                        <p:tav tm="100000">
                                          <p:val>
                                            <p:strVal val="1+ppt_h/2"/>
                                          </p:val>
                                        </p:tav>
                                      </p:tavLst>
                                    </p:anim>
                                    <p:set>
                                      <p:cBhvr>
                                        <p:cTn id="17" dur="1" fill="hold">
                                          <p:stCondLst>
                                            <p:cond delay="499"/>
                                          </p:stCondLst>
                                        </p:cTn>
                                        <p:tgtEl>
                                          <p:spTgt spid="4"/>
                                        </p:tgtEl>
                                        <p:attrNameLst>
                                          <p:attrName>style.visibility</p:attrName>
                                        </p:attrNameLst>
                                      </p:cBhvr>
                                      <p:to>
                                        <p:strVal val="hidden"/>
                                      </p:to>
                                    </p:set>
                                  </p:childTnLst>
                                  <p:subTnLst>
                                    <p:audio>
                                      <p:cMediaNode>
                                        <p:cTn display="0" masterRel="sameClick">
                                          <p:stCondLst>
                                            <p:cond evt="begin" delay="0">
                                              <p:tn val="14"/>
                                            </p:cond>
                                          </p:stCondLst>
                                          <p:endCondLst>
                                            <p:cond evt="onStopAudio" delay="0">
                                              <p:tgtEl>
                                                <p:sldTgt/>
                                              </p:tgtEl>
                                            </p:cond>
                                          </p:endCondLst>
                                        </p:cTn>
                                        <p:tgtEl>
                                          <p:sndTgt r:embed="rId3" name="applause.wav"/>
                                        </p:tgtEl>
                                      </p:cMediaNode>
                                    </p:audio>
                                  </p:subTnLst>
                                </p:cTn>
                              </p:par>
                            </p:childTnLst>
                          </p:cTn>
                        </p:par>
                      </p:childTnLst>
                    </p:cTn>
                  </p:par>
                </p:childTnLst>
              </p:cTn>
              <p:nextCondLst>
                <p:cond evt="onClick" delay="0">
                  <p:tgtEl>
                    <p:spTgt spid="4"/>
                  </p:tgtEl>
                </p:cond>
              </p:nextCondLst>
            </p:seq>
            <p:seq concurrent="1" nextAc="seek">
              <p:cTn id="18" restart="whenNotActive" fill="hold" evtFilter="cancelBubble" nodeType="interactiveSeq">
                <p:stCondLst>
                  <p:cond evt="onClick" delay="0">
                    <p:tgtEl>
                      <p:spTgt spid="5"/>
                    </p:tgtEl>
                  </p:cond>
                </p:stCondLst>
                <p:endSync evt="end" delay="0">
                  <p:rtn val="all"/>
                </p:endSync>
                <p:childTnLst>
                  <p:par>
                    <p:cTn id="19" fill="hold">
                      <p:stCondLst>
                        <p:cond delay="0"/>
                      </p:stCondLst>
                      <p:childTnLst>
                        <p:par>
                          <p:cTn id="20" fill="hold">
                            <p:stCondLst>
                              <p:cond delay="0"/>
                            </p:stCondLst>
                            <p:childTnLst>
                              <p:par>
                                <p:cTn id="21" presetID="6" presetClass="emph" presetSubtype="0" fill="hold" nodeType="clickEffect">
                                  <p:stCondLst>
                                    <p:cond delay="0"/>
                                  </p:stCondLst>
                                  <p:childTnLst>
                                    <p:animScale>
                                      <p:cBhvr>
                                        <p:cTn id="22" dur="2000" fill="hold"/>
                                        <p:tgtEl>
                                          <p:spTgt spid="5"/>
                                        </p:tgtEl>
                                      </p:cBhvr>
                                      <p:by x="150000" y="150000"/>
                                    </p:animScale>
                                  </p:childTnLst>
                                  <p:subTnLst>
                                    <p:audio>
                                      <p:cMediaNode>
                                        <p:cTn display="0" masterRel="sameClick">
                                          <p:stCondLst>
                                            <p:cond evt="begin" delay="0">
                                              <p:tn val="21"/>
                                            </p:cond>
                                          </p:stCondLst>
                                          <p:endCondLst>
                                            <p:cond evt="onStopAudio" delay="0">
                                              <p:tgtEl>
                                                <p:sldTgt/>
                                              </p:tgtEl>
                                            </p:cond>
                                          </p:endCondLst>
                                        </p:cTn>
                                        <p:tgtEl>
                                          <p:sndTgt r:embed="rId2" name="laser.wav"/>
                                        </p:tgtEl>
                                      </p:cMediaNode>
                                    </p:audio>
                                  </p:subTnLst>
                                </p:cTn>
                              </p:par>
                            </p:childTnLst>
                          </p:cTn>
                        </p:par>
                      </p:childTnLst>
                    </p:cTn>
                  </p:par>
                </p:childTnLst>
              </p:cTn>
              <p:nextCondLst>
                <p:cond evt="onClick" delay="0">
                  <p:tgtEl>
                    <p:spTgt spid="5"/>
                  </p:tgtEl>
                </p:cond>
              </p:nextCondLst>
            </p:seq>
            <p:seq concurrent="1" nextAc="seek">
              <p:cTn id="23" restart="whenNotActive" fill="hold" evtFilter="cancelBubble" nodeType="interactiveSeq">
                <p:stCondLst>
                  <p:cond evt="onClick" delay="0">
                    <p:tgtEl>
                      <p:spTgt spid="8"/>
                    </p:tgtEl>
                  </p:cond>
                </p:stCondLst>
                <p:endSync evt="end" delay="0">
                  <p:rtn val="all"/>
                </p:endSync>
                <p:childTnLst>
                  <p:par>
                    <p:cTn id="24" fill="hold">
                      <p:stCondLst>
                        <p:cond delay="0"/>
                      </p:stCondLst>
                      <p:childTnLst>
                        <p:par>
                          <p:cTn id="25" fill="hold">
                            <p:stCondLst>
                              <p:cond delay="0"/>
                            </p:stCondLst>
                            <p:childTnLst>
                              <p:par>
                                <p:cTn id="26" presetID="6" presetClass="emph" presetSubtype="0" fill="hold" nodeType="clickEffect">
                                  <p:stCondLst>
                                    <p:cond delay="0"/>
                                  </p:stCondLst>
                                  <p:childTnLst>
                                    <p:animScale>
                                      <p:cBhvr>
                                        <p:cTn id="27" dur="2000" fill="hold"/>
                                        <p:tgtEl>
                                          <p:spTgt spid="8"/>
                                        </p:tgtEl>
                                      </p:cBhvr>
                                      <p:by x="150000" y="150000"/>
                                    </p:animScale>
                                  </p:childTnLst>
                                  <p:subTnLst>
                                    <p:audio>
                                      <p:cMediaNode>
                                        <p:cTn display="0" masterRel="sameClick">
                                          <p:stCondLst>
                                            <p:cond evt="begin" delay="0">
                                              <p:tn val="26"/>
                                            </p:cond>
                                          </p:stCondLst>
                                          <p:endCondLst>
                                            <p:cond evt="onStopAudio" delay="0">
                                              <p:tgtEl>
                                                <p:sldTgt/>
                                              </p:tgtEl>
                                            </p:cond>
                                          </p:endCondLst>
                                        </p:cTn>
                                        <p:tgtEl>
                                          <p:sndTgt r:embed="rId2" name="laser.wav"/>
                                        </p:tgtEl>
                                      </p:cMediaNode>
                                    </p:audio>
                                  </p:subTnLst>
                                </p:cTn>
                              </p:par>
                            </p:childTnLst>
                          </p:cTn>
                        </p:par>
                      </p:childTnLst>
                    </p:cTn>
                  </p:par>
                </p:childTnLst>
              </p:cTn>
              <p:nextCondLst>
                <p:cond evt="onClick" delay="0">
                  <p:tgtEl>
                    <p:spTgt spid="8"/>
                  </p:tgtEl>
                </p:cond>
              </p:nextCondLst>
            </p:seq>
            <p:seq concurrent="1" nextAc="seek">
              <p:cTn id="28" restart="whenNotActive" fill="hold" evtFilter="cancelBubble" nodeType="interactiveSeq">
                <p:stCondLst>
                  <p:cond evt="onClick" delay="0">
                    <p:tgtEl>
                      <p:spTgt spid="9"/>
                    </p:tgtEl>
                  </p:cond>
                </p:stCondLst>
                <p:endSync evt="end" delay="0">
                  <p:rtn val="all"/>
                </p:endSync>
                <p:childTnLst>
                  <p:par>
                    <p:cTn id="29" fill="hold">
                      <p:stCondLst>
                        <p:cond delay="0"/>
                      </p:stCondLst>
                      <p:childTnLst>
                        <p:par>
                          <p:cTn id="30" fill="hold">
                            <p:stCondLst>
                              <p:cond delay="0"/>
                            </p:stCondLst>
                            <p:childTnLst>
                              <p:par>
                                <p:cTn id="31" presetID="6" presetClass="emph" presetSubtype="0" fill="hold" nodeType="clickEffect">
                                  <p:stCondLst>
                                    <p:cond delay="0"/>
                                  </p:stCondLst>
                                  <p:childTnLst>
                                    <p:animScale>
                                      <p:cBhvr>
                                        <p:cTn id="32" dur="2000" fill="hold"/>
                                        <p:tgtEl>
                                          <p:spTgt spid="9"/>
                                        </p:tgtEl>
                                      </p:cBhvr>
                                      <p:by x="150000" y="150000"/>
                                    </p:animScale>
                                  </p:childTnLst>
                                  <p:subTnLst>
                                    <p:audio>
                                      <p:cMediaNode>
                                        <p:cTn display="0" masterRel="sameClick">
                                          <p:stCondLst>
                                            <p:cond evt="begin" delay="0">
                                              <p:tn val="31"/>
                                            </p:cond>
                                          </p:stCondLst>
                                          <p:endCondLst>
                                            <p:cond evt="onStopAudio" delay="0">
                                              <p:tgtEl>
                                                <p:sldTgt/>
                                              </p:tgtEl>
                                            </p:cond>
                                          </p:endCondLst>
                                        </p:cTn>
                                        <p:tgtEl>
                                          <p:sndTgt r:embed="rId4" name="drumroll.wav"/>
                                        </p:tgtEl>
                                      </p:cMediaNode>
                                    </p:audio>
                                  </p:subTnLst>
                                </p:cTn>
                              </p:par>
                            </p:childTnLst>
                          </p:cTn>
                        </p:par>
                      </p:childTnLst>
                    </p:cTn>
                  </p:par>
                </p:childTnLst>
              </p:cTn>
              <p:nextCondLst>
                <p:cond evt="onClick" delay="0">
                  <p:tgtEl>
                    <p:spTgt spid="9"/>
                  </p:tgtEl>
                </p:cond>
              </p:nextCondLst>
            </p:seq>
            <p:seq concurrent="1" nextAc="seek">
              <p:cTn id="33" restart="whenNotActive" fill="hold" evtFilter="cancelBubble" nodeType="interactiveSeq">
                <p:stCondLst>
                  <p:cond evt="onClick" delay="0">
                    <p:tgtEl>
                      <p:spTgt spid="10"/>
                    </p:tgtEl>
                  </p:cond>
                </p:stCondLst>
                <p:endSync evt="end" delay="0">
                  <p:rtn val="all"/>
                </p:endSync>
                <p:childTnLst>
                  <p:par>
                    <p:cTn id="34" fill="hold">
                      <p:stCondLst>
                        <p:cond delay="0"/>
                      </p:stCondLst>
                      <p:childTnLst>
                        <p:par>
                          <p:cTn id="35" fill="hold">
                            <p:stCondLst>
                              <p:cond delay="0"/>
                            </p:stCondLst>
                            <p:childTnLst>
                              <p:par>
                                <p:cTn id="36" presetID="2" presetClass="exit" presetSubtype="4" fill="hold" nodeType="clickEffect">
                                  <p:stCondLst>
                                    <p:cond delay="0"/>
                                  </p:stCondLst>
                                  <p:childTnLst>
                                    <p:anim calcmode="lin" valueType="num">
                                      <p:cBhvr additive="base">
                                        <p:cTn id="37" dur="500"/>
                                        <p:tgtEl>
                                          <p:spTgt spid="10"/>
                                        </p:tgtEl>
                                        <p:attrNameLst>
                                          <p:attrName>ppt_x</p:attrName>
                                        </p:attrNameLst>
                                      </p:cBhvr>
                                      <p:tavLst>
                                        <p:tav tm="0">
                                          <p:val>
                                            <p:strVal val="ppt_x"/>
                                          </p:val>
                                        </p:tav>
                                        <p:tav tm="100000">
                                          <p:val>
                                            <p:strVal val="ppt_x"/>
                                          </p:val>
                                        </p:tav>
                                      </p:tavLst>
                                    </p:anim>
                                    <p:anim calcmode="lin" valueType="num">
                                      <p:cBhvr additive="base">
                                        <p:cTn id="38" dur="500"/>
                                        <p:tgtEl>
                                          <p:spTgt spid="10"/>
                                        </p:tgtEl>
                                        <p:attrNameLst>
                                          <p:attrName>ppt_y</p:attrName>
                                        </p:attrNameLst>
                                      </p:cBhvr>
                                      <p:tavLst>
                                        <p:tav tm="0">
                                          <p:val>
                                            <p:strVal val="ppt_y"/>
                                          </p:val>
                                        </p:tav>
                                        <p:tav tm="100000">
                                          <p:val>
                                            <p:strVal val="1+ppt_h/2"/>
                                          </p:val>
                                        </p:tav>
                                      </p:tavLst>
                                    </p:anim>
                                    <p:set>
                                      <p:cBhvr>
                                        <p:cTn id="39" dur="1" fill="hold">
                                          <p:stCondLst>
                                            <p:cond delay="499"/>
                                          </p:stCondLst>
                                        </p:cTn>
                                        <p:tgtEl>
                                          <p:spTgt spid="10"/>
                                        </p:tgtEl>
                                        <p:attrNameLst>
                                          <p:attrName>style.visibility</p:attrName>
                                        </p:attrNameLst>
                                      </p:cBhvr>
                                      <p:to>
                                        <p:strVal val="hidden"/>
                                      </p:to>
                                    </p:set>
                                  </p:childTnLst>
                                  <p:subTnLst>
                                    <p:audio>
                                      <p:cMediaNode>
                                        <p:cTn display="0" masterRel="sameClick">
                                          <p:stCondLst>
                                            <p:cond evt="begin" delay="0">
                                              <p:tn val="36"/>
                                            </p:cond>
                                          </p:stCondLst>
                                          <p:endCondLst>
                                            <p:cond evt="onStopAudio" delay="0">
                                              <p:tgtEl>
                                                <p:sldTgt/>
                                              </p:tgtEl>
                                            </p:cond>
                                          </p:endCondLst>
                                        </p:cTn>
                                        <p:tgtEl>
                                          <p:sndTgt r:embed="rId3" name="applause.wav"/>
                                        </p:tgtEl>
                                      </p:cMediaNode>
                                    </p:audio>
                                  </p:subTnLst>
                                </p:cTn>
                              </p:par>
                            </p:childTnLst>
                          </p:cTn>
                        </p:par>
                      </p:childTnLst>
                    </p:cTn>
                  </p:par>
                </p:childTnLst>
              </p:cTn>
              <p:nextCondLst>
                <p:cond evt="onClick" delay="0">
                  <p:tgtEl>
                    <p:spTgt spid="10"/>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512" y="116632"/>
            <a:ext cx="8568952" cy="720080"/>
          </a:xfrm>
          <a:solidFill>
            <a:srgbClr val="C00000"/>
          </a:solidFill>
          <a:ln>
            <a:solidFill>
              <a:srgbClr val="C00000"/>
            </a:solidFill>
          </a:ln>
        </p:spPr>
        <p:txBody>
          <a:bodyPr>
            <a:normAutofit fontScale="90000"/>
          </a:bodyPr>
          <a:lstStyle/>
          <a:p>
            <a:r>
              <a:rPr lang="ru-RU" sz="44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Кто ЗЛОЙ? Выходи!!!</a:t>
            </a:r>
            <a:endParaRPr lang="ru-RU" sz="44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pic>
        <p:nvPicPr>
          <p:cNvPr id="11" name="Picture 16" descr="C:\Users\1\Desktop\Интегрированные НОД\Картинки\злость 1.jpg"/>
          <p:cNvPicPr>
            <a:picLocks noChangeAspect="1" noChangeArrowheads="1"/>
          </p:cNvPicPr>
          <p:nvPr/>
        </p:nvPicPr>
        <p:blipFill>
          <a:blip r:embed="rId8" cstate="print"/>
          <a:srcRect/>
          <a:stretch>
            <a:fillRect/>
          </a:stretch>
        </p:blipFill>
        <p:spPr bwMode="auto">
          <a:xfrm>
            <a:off x="446218" y="4730431"/>
            <a:ext cx="2165595" cy="1624195"/>
          </a:xfrm>
          <a:prstGeom prst="rect">
            <a:avLst/>
          </a:prstGeom>
          <a:noFill/>
        </p:spPr>
      </p:pic>
      <p:pic>
        <p:nvPicPr>
          <p:cNvPr id="20" name="Содержимое 6" descr="i (8).jpg"/>
          <p:cNvPicPr>
            <a:picLocks noChangeAspect="1"/>
          </p:cNvPicPr>
          <p:nvPr/>
        </p:nvPicPr>
        <p:blipFill>
          <a:blip r:embed="rId9" cstate="print"/>
          <a:stretch>
            <a:fillRect/>
          </a:stretch>
        </p:blipFill>
        <p:spPr>
          <a:xfrm>
            <a:off x="446218" y="978721"/>
            <a:ext cx="1893535" cy="1420152"/>
          </a:xfrm>
          <a:prstGeom prst="rect">
            <a:avLst/>
          </a:prstGeom>
        </p:spPr>
      </p:pic>
      <p:pic>
        <p:nvPicPr>
          <p:cNvPr id="16" name="Picture 21" descr="C:\Users\1\Desktop\Интегрированные НОД\Картинки\грустно 4.jpg"/>
          <p:cNvPicPr>
            <a:picLocks noChangeAspect="1" noChangeArrowheads="1"/>
          </p:cNvPicPr>
          <p:nvPr/>
        </p:nvPicPr>
        <p:blipFill>
          <a:blip r:embed="rId10" cstate="print"/>
          <a:srcRect/>
          <a:stretch>
            <a:fillRect/>
          </a:stretch>
        </p:blipFill>
        <p:spPr bwMode="auto">
          <a:xfrm>
            <a:off x="6588224" y="989279"/>
            <a:ext cx="2112900" cy="1895646"/>
          </a:xfrm>
          <a:prstGeom prst="rect">
            <a:avLst/>
          </a:prstGeom>
          <a:noFill/>
        </p:spPr>
      </p:pic>
      <p:pic>
        <p:nvPicPr>
          <p:cNvPr id="1029" name="Picture 5" descr="E:\Стелла\Интегрированные НОД\Картинки\весело 2.jpg"/>
          <p:cNvPicPr>
            <a:picLocks noChangeAspect="1" noChangeArrowheads="1"/>
          </p:cNvPicPr>
          <p:nvPr/>
        </p:nvPicPr>
        <p:blipFill>
          <a:blip r:embed="rId11" cstate="print"/>
          <a:srcRect/>
          <a:stretch>
            <a:fillRect/>
          </a:stretch>
        </p:blipFill>
        <p:spPr bwMode="auto">
          <a:xfrm>
            <a:off x="2611813" y="1505816"/>
            <a:ext cx="1828068" cy="2045413"/>
          </a:xfrm>
          <a:prstGeom prst="rect">
            <a:avLst/>
          </a:prstGeom>
          <a:noFill/>
        </p:spPr>
      </p:pic>
      <p:pic>
        <p:nvPicPr>
          <p:cNvPr id="1030" name="Picture 6" descr="E:\Стелла\Интегрированные НОД\Картинки\злость 3.jpg"/>
          <p:cNvPicPr>
            <a:picLocks noChangeAspect="1" noChangeArrowheads="1"/>
          </p:cNvPicPr>
          <p:nvPr/>
        </p:nvPicPr>
        <p:blipFill>
          <a:blip r:embed="rId12" cstate="print"/>
          <a:srcRect/>
          <a:stretch>
            <a:fillRect/>
          </a:stretch>
        </p:blipFill>
        <p:spPr bwMode="auto">
          <a:xfrm>
            <a:off x="2900425" y="4005064"/>
            <a:ext cx="2587923" cy="2349562"/>
          </a:xfrm>
          <a:prstGeom prst="rect">
            <a:avLst/>
          </a:prstGeom>
          <a:noFill/>
        </p:spPr>
      </p:pic>
      <p:pic>
        <p:nvPicPr>
          <p:cNvPr id="1034" name="Picture 10" descr="E:\Стелла\Интегрированные НОД\Картинки\0924ba4abcabc3079f3362ba895ab45b.jpeg"/>
          <p:cNvPicPr>
            <a:picLocks noChangeAspect="1" noChangeArrowheads="1"/>
          </p:cNvPicPr>
          <p:nvPr/>
        </p:nvPicPr>
        <p:blipFill>
          <a:blip r:embed="rId13" cstate="print"/>
          <a:srcRect/>
          <a:stretch>
            <a:fillRect/>
          </a:stretch>
        </p:blipFill>
        <p:spPr bwMode="auto">
          <a:xfrm>
            <a:off x="446218" y="2492896"/>
            <a:ext cx="1740143" cy="2116666"/>
          </a:xfrm>
          <a:prstGeom prst="rect">
            <a:avLst/>
          </a:prstGeom>
          <a:noFill/>
        </p:spPr>
      </p:pic>
      <p:pic>
        <p:nvPicPr>
          <p:cNvPr id="1035" name="Picture 11" descr="E:\Стелла\Интегрированные НОД\Картинки\dbfe144b8831f970dee3dd826019dfbf_razvivajushhije_multfilmy.jpg"/>
          <p:cNvPicPr>
            <a:picLocks noChangeAspect="1" noChangeArrowheads="1"/>
          </p:cNvPicPr>
          <p:nvPr/>
        </p:nvPicPr>
        <p:blipFill>
          <a:blip r:embed="rId14" cstate="print"/>
          <a:srcRect/>
          <a:stretch>
            <a:fillRect/>
          </a:stretch>
        </p:blipFill>
        <p:spPr bwMode="auto">
          <a:xfrm>
            <a:off x="4716016" y="908720"/>
            <a:ext cx="1739853" cy="2503779"/>
          </a:xfrm>
          <a:prstGeom prst="rect">
            <a:avLst/>
          </a:prstGeom>
          <a:noFill/>
        </p:spPr>
      </p:pic>
      <p:pic>
        <p:nvPicPr>
          <p:cNvPr id="22" name="Содержимое 12" descr="i (6).jpg"/>
          <p:cNvPicPr>
            <a:picLocks noChangeAspect="1"/>
          </p:cNvPicPr>
          <p:nvPr/>
        </p:nvPicPr>
        <p:blipFill>
          <a:blip r:embed="rId15" cstate="print"/>
          <a:stretch>
            <a:fillRect/>
          </a:stretch>
        </p:blipFill>
        <p:spPr>
          <a:xfrm>
            <a:off x="6300192" y="3406807"/>
            <a:ext cx="2261664" cy="2182027"/>
          </a:xfrm>
          <a:prstGeom prst="rect">
            <a:avLst/>
          </a:prstGeom>
        </p:spPr>
      </p:pic>
    </p:spTree>
    <p:extLst>
      <p:ext uri="{BB962C8B-B14F-4D97-AF65-F5344CB8AC3E}">
        <p14:creationId xmlns:p14="http://schemas.microsoft.com/office/powerpoint/2010/main" val="29629233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mph" presetSubtype="0" fill="hold" nodeType="clickEffect">
                                  <p:stCondLst>
                                    <p:cond delay="0"/>
                                  </p:stCondLst>
                                  <p:childTnLst>
                                    <p:animScale>
                                      <p:cBhvr>
                                        <p:cTn id="6" dur="2000" fill="hold"/>
                                        <p:tgtEl>
                                          <p:spTgt spid="1034"/>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seq concurrent="1" nextAc="seek">
              <p:cTn id="7" restart="whenNotActive" fill="hold" evtFilter="cancelBubble" nodeType="interactiveSeq">
                <p:stCondLst>
                  <p:cond evt="onClick" delay="0">
                    <p:tgtEl>
                      <p:spTgt spid="11"/>
                    </p:tgtEl>
                  </p:cond>
                </p:stCondLst>
                <p:endSync evt="end" delay="0">
                  <p:rtn val="all"/>
                </p:endSync>
                <p:childTnLst>
                  <p:par>
                    <p:cTn id="8" fill="hold">
                      <p:stCondLst>
                        <p:cond delay="0"/>
                      </p:stCondLst>
                      <p:childTnLst>
                        <p:par>
                          <p:cTn id="9" fill="hold">
                            <p:stCondLst>
                              <p:cond delay="0"/>
                            </p:stCondLst>
                            <p:childTnLst>
                              <p:par>
                                <p:cTn id="10" presetID="2" presetClass="exit" presetSubtype="4" fill="hold" nodeType="clickEffect">
                                  <p:stCondLst>
                                    <p:cond delay="0"/>
                                  </p:stCondLst>
                                  <p:childTnLst>
                                    <p:anim calcmode="lin" valueType="num">
                                      <p:cBhvr additive="base">
                                        <p:cTn id="11" dur="500"/>
                                        <p:tgtEl>
                                          <p:spTgt spid="11"/>
                                        </p:tgtEl>
                                        <p:attrNameLst>
                                          <p:attrName>ppt_x</p:attrName>
                                        </p:attrNameLst>
                                      </p:cBhvr>
                                      <p:tavLst>
                                        <p:tav tm="0">
                                          <p:val>
                                            <p:strVal val="ppt_x"/>
                                          </p:val>
                                        </p:tav>
                                        <p:tav tm="100000">
                                          <p:val>
                                            <p:strVal val="ppt_x"/>
                                          </p:val>
                                        </p:tav>
                                      </p:tavLst>
                                    </p:anim>
                                    <p:anim calcmode="lin" valueType="num">
                                      <p:cBhvr additive="base">
                                        <p:cTn id="12" dur="500"/>
                                        <p:tgtEl>
                                          <p:spTgt spid="11"/>
                                        </p:tgtEl>
                                        <p:attrNameLst>
                                          <p:attrName>ppt_y</p:attrName>
                                        </p:attrNameLst>
                                      </p:cBhvr>
                                      <p:tavLst>
                                        <p:tav tm="0">
                                          <p:val>
                                            <p:strVal val="ppt_y"/>
                                          </p:val>
                                        </p:tav>
                                        <p:tav tm="100000">
                                          <p:val>
                                            <p:strVal val="1+ppt_h/2"/>
                                          </p:val>
                                        </p:tav>
                                      </p:tavLst>
                                    </p:anim>
                                    <p:set>
                                      <p:cBhvr>
                                        <p:cTn id="13" dur="1" fill="hold">
                                          <p:stCondLst>
                                            <p:cond delay="499"/>
                                          </p:stCondLst>
                                        </p:cTn>
                                        <p:tgtEl>
                                          <p:spTgt spid="11"/>
                                        </p:tgtEl>
                                        <p:attrNameLst>
                                          <p:attrName>style.visibility</p:attrName>
                                        </p:attrNameLst>
                                      </p:cBhvr>
                                      <p:to>
                                        <p:strVal val="hidden"/>
                                      </p:to>
                                    </p:set>
                                  </p:childTnLst>
                                  <p:subTnLst>
                                    <p:audio>
                                      <p:cMediaNode>
                                        <p:cTn display="0" masterRel="sameClick">
                                          <p:stCondLst>
                                            <p:cond evt="begin" delay="0">
                                              <p:tn val="10"/>
                                            </p:cond>
                                          </p:stCondLst>
                                          <p:endCondLst>
                                            <p:cond evt="onStopAudio" delay="0">
                                              <p:tgtEl>
                                                <p:sldTgt/>
                                              </p:tgtEl>
                                            </p:cond>
                                          </p:endCondLst>
                                        </p:cTn>
                                        <p:tgtEl>
                                          <p:sndTgt r:embed="rId3" name="applause.wav"/>
                                        </p:tgtEl>
                                      </p:cMediaNode>
                                    </p:audio>
                                  </p:subTnLst>
                                </p:cTn>
                              </p:par>
                            </p:childTnLst>
                          </p:cTn>
                        </p:par>
                      </p:childTnLst>
                    </p:cTn>
                  </p:par>
                </p:childTnLst>
              </p:cTn>
              <p:nextCondLst>
                <p:cond evt="onClick" delay="0">
                  <p:tgtEl>
                    <p:spTgt spid="11"/>
                  </p:tgtEl>
                </p:cond>
              </p:nextCondLst>
            </p:seq>
            <p:seq concurrent="1" nextAc="seek">
              <p:cTn id="14" restart="whenNotActive" fill="hold" evtFilter="cancelBubble" nodeType="interactiveSeq">
                <p:stCondLst>
                  <p:cond evt="onClick" delay="0">
                    <p:tgtEl>
                      <p:spTgt spid="20"/>
                    </p:tgtEl>
                  </p:cond>
                </p:stCondLst>
                <p:endSync evt="end" delay="0">
                  <p:rtn val="all"/>
                </p:endSync>
                <p:childTnLst>
                  <p:par>
                    <p:cTn id="15" fill="hold">
                      <p:stCondLst>
                        <p:cond delay="0"/>
                      </p:stCondLst>
                      <p:childTnLst>
                        <p:par>
                          <p:cTn id="16" fill="hold">
                            <p:stCondLst>
                              <p:cond delay="0"/>
                            </p:stCondLst>
                            <p:childTnLst>
                              <p:par>
                                <p:cTn id="17" presetID="6" presetClass="emph" presetSubtype="0" fill="hold" nodeType="clickEffect">
                                  <p:stCondLst>
                                    <p:cond delay="0"/>
                                  </p:stCondLst>
                                  <p:childTnLst>
                                    <p:animScale>
                                      <p:cBhvr>
                                        <p:cTn id="18" dur="2000" fill="hold"/>
                                        <p:tgtEl>
                                          <p:spTgt spid="20"/>
                                        </p:tgtEl>
                                      </p:cBhvr>
                                      <p:by x="150000" y="150000"/>
                                    </p:animScale>
                                  </p:childTnLst>
                                  <p:subTnLst>
                                    <p:audio>
                                      <p:cMediaNode>
                                        <p:cTn display="0" masterRel="sameClick">
                                          <p:stCondLst>
                                            <p:cond evt="begin" delay="0">
                                              <p:tn val="17"/>
                                            </p:cond>
                                          </p:stCondLst>
                                          <p:endCondLst>
                                            <p:cond evt="onStopAudio" delay="0">
                                              <p:tgtEl>
                                                <p:sldTgt/>
                                              </p:tgtEl>
                                            </p:cond>
                                          </p:endCondLst>
                                        </p:cTn>
                                        <p:tgtEl>
                                          <p:sndTgt r:embed="rId4" name="laser.wav"/>
                                        </p:tgtEl>
                                      </p:cMediaNode>
                                    </p:audio>
                                  </p:subTnLst>
                                </p:cTn>
                              </p:par>
                            </p:childTnLst>
                          </p:cTn>
                        </p:par>
                      </p:childTnLst>
                    </p:cTn>
                  </p:par>
                </p:childTnLst>
              </p:cTn>
              <p:nextCondLst>
                <p:cond evt="onClick" delay="0">
                  <p:tgtEl>
                    <p:spTgt spid="20"/>
                  </p:tgtEl>
                </p:cond>
              </p:nextCondLst>
            </p:seq>
            <p:seq concurrent="1" nextAc="seek">
              <p:cTn id="19" restart="whenNotActive" fill="hold" evtFilter="cancelBubble" nodeType="interactiveSeq">
                <p:stCondLst>
                  <p:cond evt="onClick" delay="0">
                    <p:tgtEl>
                      <p:spTgt spid="16"/>
                    </p:tgtEl>
                  </p:cond>
                </p:stCondLst>
                <p:endSync evt="end" delay="0">
                  <p:rtn val="all"/>
                </p:endSync>
                <p:childTnLst>
                  <p:par>
                    <p:cTn id="20" fill="hold">
                      <p:stCondLst>
                        <p:cond delay="0"/>
                      </p:stCondLst>
                      <p:childTnLst>
                        <p:par>
                          <p:cTn id="21" fill="hold">
                            <p:stCondLst>
                              <p:cond delay="0"/>
                            </p:stCondLst>
                            <p:childTnLst>
                              <p:par>
                                <p:cTn id="22" presetID="6" presetClass="emph" presetSubtype="0" fill="hold" nodeType="clickEffect">
                                  <p:stCondLst>
                                    <p:cond delay="0"/>
                                  </p:stCondLst>
                                  <p:childTnLst>
                                    <p:animScale>
                                      <p:cBhvr>
                                        <p:cTn id="23" dur="2000" fill="hold"/>
                                        <p:tgtEl>
                                          <p:spTgt spid="16"/>
                                        </p:tgtEl>
                                      </p:cBhvr>
                                      <p:by x="150000" y="150000"/>
                                    </p:animScale>
                                  </p:childTnLst>
                                  <p:subTnLst>
                                    <p:audio>
                                      <p:cMediaNode>
                                        <p:cTn display="0" masterRel="sameClick">
                                          <p:stCondLst>
                                            <p:cond evt="begin" delay="0">
                                              <p:tn val="22"/>
                                            </p:cond>
                                          </p:stCondLst>
                                          <p:endCondLst>
                                            <p:cond evt="onStopAudio" delay="0">
                                              <p:tgtEl>
                                                <p:sldTgt/>
                                              </p:tgtEl>
                                            </p:cond>
                                          </p:endCondLst>
                                        </p:cTn>
                                        <p:tgtEl>
                                          <p:sndTgt r:embed="rId5" name="click.wav"/>
                                        </p:tgtEl>
                                      </p:cMediaNode>
                                    </p:audio>
                                  </p:subTnLst>
                                </p:cTn>
                              </p:par>
                            </p:childTnLst>
                          </p:cTn>
                        </p:par>
                      </p:childTnLst>
                    </p:cTn>
                  </p:par>
                </p:childTnLst>
              </p:cTn>
              <p:nextCondLst>
                <p:cond evt="onClick" delay="0">
                  <p:tgtEl>
                    <p:spTgt spid="16"/>
                  </p:tgtEl>
                </p:cond>
              </p:nextCondLst>
            </p:seq>
            <p:seq concurrent="1" nextAc="seek">
              <p:cTn id="24" restart="whenNotActive" fill="hold" evtFilter="cancelBubble" nodeType="interactiveSeq">
                <p:stCondLst>
                  <p:cond evt="onClick" delay="0">
                    <p:tgtEl>
                      <p:spTgt spid="1035"/>
                    </p:tgtEl>
                  </p:cond>
                </p:stCondLst>
                <p:endSync evt="end" delay="0">
                  <p:rtn val="all"/>
                </p:endSync>
                <p:childTnLst>
                  <p:par>
                    <p:cTn id="25" fill="hold">
                      <p:stCondLst>
                        <p:cond delay="0"/>
                      </p:stCondLst>
                      <p:childTnLst>
                        <p:par>
                          <p:cTn id="26" fill="hold">
                            <p:stCondLst>
                              <p:cond delay="0"/>
                            </p:stCondLst>
                            <p:childTnLst>
                              <p:par>
                                <p:cTn id="27" presetID="8" presetClass="emph" presetSubtype="0" fill="hold" nodeType="clickEffect">
                                  <p:stCondLst>
                                    <p:cond delay="0"/>
                                  </p:stCondLst>
                                  <p:childTnLst>
                                    <p:animRot by="21600000">
                                      <p:cBhvr>
                                        <p:cTn id="28" dur="2000" fill="hold"/>
                                        <p:tgtEl>
                                          <p:spTgt spid="1035"/>
                                        </p:tgtEl>
                                        <p:attrNameLst>
                                          <p:attrName>r</p:attrName>
                                        </p:attrNameLst>
                                      </p:cBhvr>
                                    </p:animRot>
                                  </p:childTnLst>
                                  <p:subTnLst>
                                    <p:audio>
                                      <p:cMediaNode>
                                        <p:cTn display="0" masterRel="sameClick">
                                          <p:stCondLst>
                                            <p:cond evt="begin" delay="0">
                                              <p:tn val="27"/>
                                            </p:cond>
                                          </p:stCondLst>
                                          <p:endCondLst>
                                            <p:cond evt="onStopAudio" delay="0">
                                              <p:tgtEl>
                                                <p:sldTgt/>
                                              </p:tgtEl>
                                            </p:cond>
                                          </p:endCondLst>
                                        </p:cTn>
                                        <p:tgtEl>
                                          <p:sndTgt r:embed="rId6" name="drumroll.wav"/>
                                        </p:tgtEl>
                                      </p:cMediaNode>
                                    </p:audio>
                                  </p:subTnLst>
                                </p:cTn>
                              </p:par>
                            </p:childTnLst>
                          </p:cTn>
                        </p:par>
                      </p:childTnLst>
                    </p:cTn>
                  </p:par>
                </p:childTnLst>
              </p:cTn>
              <p:nextCondLst>
                <p:cond evt="onClick" delay="0">
                  <p:tgtEl>
                    <p:spTgt spid="1035"/>
                  </p:tgtEl>
                </p:cond>
              </p:nextCondLst>
            </p:seq>
            <p:seq concurrent="1" nextAc="seek">
              <p:cTn id="29" restart="whenNotActive" fill="hold" evtFilter="cancelBubble" nodeType="interactiveSeq">
                <p:stCondLst>
                  <p:cond evt="onClick" delay="0">
                    <p:tgtEl>
                      <p:spTgt spid="1030"/>
                    </p:tgtEl>
                  </p:cond>
                </p:stCondLst>
                <p:endSync evt="end" delay="0">
                  <p:rtn val="all"/>
                </p:endSync>
                <p:childTnLst>
                  <p:par>
                    <p:cTn id="30" fill="hold">
                      <p:stCondLst>
                        <p:cond delay="0"/>
                      </p:stCondLst>
                      <p:childTnLst>
                        <p:par>
                          <p:cTn id="31" fill="hold">
                            <p:stCondLst>
                              <p:cond delay="0"/>
                            </p:stCondLst>
                            <p:childTnLst>
                              <p:par>
                                <p:cTn id="32" presetID="8" presetClass="emph" presetSubtype="0" fill="hold" nodeType="clickEffect">
                                  <p:stCondLst>
                                    <p:cond delay="0"/>
                                  </p:stCondLst>
                                  <p:childTnLst>
                                    <p:animRot by="21600000">
                                      <p:cBhvr>
                                        <p:cTn id="33" dur="2000" fill="hold"/>
                                        <p:tgtEl>
                                          <p:spTgt spid="1030"/>
                                        </p:tgtEl>
                                        <p:attrNameLst>
                                          <p:attrName>r</p:attrName>
                                        </p:attrNameLst>
                                      </p:cBhvr>
                                    </p:animRot>
                                  </p:childTnLst>
                                  <p:subTnLst>
                                    <p:audio>
                                      <p:cMediaNode>
                                        <p:cTn display="0" masterRel="sameClick">
                                          <p:stCondLst>
                                            <p:cond evt="begin" delay="0">
                                              <p:tn val="32"/>
                                            </p:cond>
                                          </p:stCondLst>
                                          <p:endCondLst>
                                            <p:cond evt="onStopAudio" delay="0">
                                              <p:tgtEl>
                                                <p:sldTgt/>
                                              </p:tgtEl>
                                            </p:cond>
                                          </p:endCondLst>
                                        </p:cTn>
                                        <p:tgtEl>
                                          <p:sndTgt r:embed="rId6" name="drumroll.wav"/>
                                        </p:tgtEl>
                                      </p:cMediaNode>
                                    </p:audio>
                                  </p:subTnLst>
                                </p:cTn>
                              </p:par>
                            </p:childTnLst>
                          </p:cTn>
                        </p:par>
                      </p:childTnLst>
                    </p:cTn>
                  </p:par>
                </p:childTnLst>
              </p:cTn>
              <p:nextCondLst>
                <p:cond evt="onClick" delay="0">
                  <p:tgtEl>
                    <p:spTgt spid="1030"/>
                  </p:tgtEl>
                </p:cond>
              </p:nextCondLst>
            </p:seq>
            <p:seq concurrent="1" nextAc="seek">
              <p:cTn id="34" restart="whenNotActive" fill="hold" evtFilter="cancelBubble" nodeType="interactiveSeq">
                <p:stCondLst>
                  <p:cond evt="onClick" delay="0">
                    <p:tgtEl>
                      <p:spTgt spid="22"/>
                    </p:tgtEl>
                  </p:cond>
                </p:stCondLst>
                <p:endSync evt="end" delay="0">
                  <p:rtn val="all"/>
                </p:endSync>
                <p:childTnLst>
                  <p:par>
                    <p:cTn id="35" fill="hold">
                      <p:stCondLst>
                        <p:cond delay="0"/>
                      </p:stCondLst>
                      <p:childTnLst>
                        <p:par>
                          <p:cTn id="36" fill="hold">
                            <p:stCondLst>
                              <p:cond delay="0"/>
                            </p:stCondLst>
                            <p:childTnLst>
                              <p:par>
                                <p:cTn id="37" presetID="6" presetClass="emph" presetSubtype="0" fill="hold" nodeType="clickEffect">
                                  <p:stCondLst>
                                    <p:cond delay="0"/>
                                  </p:stCondLst>
                                  <p:childTnLst>
                                    <p:animScale>
                                      <p:cBhvr>
                                        <p:cTn id="38" dur="2000" fill="hold"/>
                                        <p:tgtEl>
                                          <p:spTgt spid="22"/>
                                        </p:tgtEl>
                                      </p:cBhvr>
                                      <p:by x="150000" y="150000"/>
                                    </p:animScale>
                                  </p:childTnLst>
                                  <p:subTnLst>
                                    <p:audio>
                                      <p:cMediaNode>
                                        <p:cTn display="0" masterRel="sameClick">
                                          <p:stCondLst>
                                            <p:cond evt="begin" delay="0">
                                              <p:tn val="37"/>
                                            </p:cond>
                                          </p:stCondLst>
                                          <p:endCondLst>
                                            <p:cond evt="onStopAudio" delay="0">
                                              <p:tgtEl>
                                                <p:sldTgt/>
                                              </p:tgtEl>
                                            </p:cond>
                                          </p:endCondLst>
                                        </p:cTn>
                                        <p:tgtEl>
                                          <p:sndTgt r:embed="rId6" name="drumroll.wav"/>
                                        </p:tgtEl>
                                      </p:cMediaNode>
                                    </p:audio>
                                  </p:subTnLst>
                                </p:cTn>
                              </p:par>
                            </p:childTnLst>
                          </p:cTn>
                        </p:par>
                      </p:childTnLst>
                    </p:cTn>
                  </p:par>
                </p:childTnLst>
              </p:cTn>
              <p:nextCondLst>
                <p:cond evt="onClick" delay="0">
                  <p:tgtEl>
                    <p:spTgt spid="22"/>
                  </p:tgtEl>
                </p:cond>
              </p:nextCondLst>
            </p:seq>
            <p:seq concurrent="1" nextAc="seek">
              <p:cTn id="39" restart="whenNotActive" fill="hold" evtFilter="cancelBubble" nodeType="interactiveSeq">
                <p:stCondLst>
                  <p:cond evt="onClick" delay="0">
                    <p:tgtEl>
                      <p:spTgt spid="1029"/>
                    </p:tgtEl>
                  </p:cond>
                </p:stCondLst>
                <p:endSync evt="end" delay="0">
                  <p:rtn val="all"/>
                </p:endSync>
                <p:childTnLst>
                  <p:par>
                    <p:cTn id="40" fill="hold">
                      <p:stCondLst>
                        <p:cond delay="0"/>
                      </p:stCondLst>
                      <p:childTnLst>
                        <p:par>
                          <p:cTn id="41" fill="hold">
                            <p:stCondLst>
                              <p:cond delay="0"/>
                            </p:stCondLst>
                            <p:childTnLst>
                              <p:par>
                                <p:cTn id="42" presetID="6" presetClass="emph" presetSubtype="0" fill="hold" nodeType="clickEffect">
                                  <p:stCondLst>
                                    <p:cond delay="0"/>
                                  </p:stCondLst>
                                  <p:childTnLst>
                                    <p:animScale>
                                      <p:cBhvr>
                                        <p:cTn id="43" dur="2000" fill="hold"/>
                                        <p:tgtEl>
                                          <p:spTgt spid="1029"/>
                                        </p:tgtEl>
                                      </p:cBhvr>
                                      <p:by x="150000" y="150000"/>
                                    </p:animScale>
                                  </p:childTnLst>
                                  <p:subTnLst>
                                    <p:audio>
                                      <p:cMediaNode>
                                        <p:cTn display="0" masterRel="sameClick">
                                          <p:stCondLst>
                                            <p:cond evt="begin" delay="0">
                                              <p:tn val="42"/>
                                            </p:cond>
                                          </p:stCondLst>
                                          <p:endCondLst>
                                            <p:cond evt="onStopAudio" delay="0">
                                              <p:tgtEl>
                                                <p:sldTgt/>
                                              </p:tgtEl>
                                            </p:cond>
                                          </p:endCondLst>
                                        </p:cTn>
                                        <p:tgtEl>
                                          <p:sndTgt r:embed="rId7" name="chimes.wav"/>
                                        </p:tgtEl>
                                      </p:cMediaNode>
                                    </p:audio>
                                  </p:subTnLst>
                                </p:cTn>
                              </p:par>
                            </p:childTnLst>
                          </p:cTn>
                        </p:par>
                      </p:childTnLst>
                    </p:cTn>
                  </p:par>
                </p:childTnLst>
              </p:cTn>
              <p:nextCondLst>
                <p:cond evt="onClick" delay="0">
                  <p:tgtEl>
                    <p:spTgt spid="1029"/>
                  </p:tgtEl>
                </p:cond>
              </p:nextCondLst>
            </p:seq>
          </p:childTnLst>
        </p:cTn>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Эркер">
  <a:themeElements>
    <a:clrScheme name="Эркер">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Эркер">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Эркер">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Equity</Template>
  <TotalTime>536</TotalTime>
  <Words>419</Words>
  <Application>Microsoft Office PowerPoint</Application>
  <PresentationFormat>Экран (4:3)</PresentationFormat>
  <Paragraphs>26</Paragraphs>
  <Slides>9</Slides>
  <Notes>7</Notes>
  <HiddenSlides>0</HiddenSlides>
  <MMClips>0</MMClips>
  <ScaleCrop>false</ScaleCrop>
  <HeadingPairs>
    <vt:vector size="4" baseType="variant">
      <vt:variant>
        <vt:lpstr>Тема</vt:lpstr>
      </vt:variant>
      <vt:variant>
        <vt:i4>1</vt:i4>
      </vt:variant>
      <vt:variant>
        <vt:lpstr>Заголовки слайдов</vt:lpstr>
      </vt:variant>
      <vt:variant>
        <vt:i4>9</vt:i4>
      </vt:variant>
    </vt:vector>
  </HeadingPairs>
  <TitlesOfParts>
    <vt:vector size="10" baseType="lpstr">
      <vt:lpstr>Эркер</vt:lpstr>
      <vt:lpstr>Интегрированная НОД «Характеры»  </vt:lpstr>
      <vt:lpstr>Д.Б. Кабалевский  «Упрямый братишка»</vt:lpstr>
      <vt:lpstr>Д.Б. Кабалевский «Три подружки»</vt:lpstr>
      <vt:lpstr>Резвушка</vt:lpstr>
      <vt:lpstr>                                                ПЛАКСА </vt:lpstr>
      <vt:lpstr> ЗЛЮКА</vt:lpstr>
      <vt:lpstr>Кто ЗЛОЙ? Выходи!!!</vt:lpstr>
      <vt:lpstr>Кто ЗЛОЙ? Выходи!!!</vt:lpstr>
      <vt:lpstr>Кто ЗЛОЙ? Выходи!!!</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Интегрированная НОД «Характеры»  </dc:title>
  <dc:creator>1</dc:creator>
  <cp:lastModifiedBy>WORK100</cp:lastModifiedBy>
  <cp:revision>35</cp:revision>
  <dcterms:created xsi:type="dcterms:W3CDTF">2015-04-23T17:29:45Z</dcterms:created>
  <dcterms:modified xsi:type="dcterms:W3CDTF">2015-05-20T09:31:26Z</dcterms:modified>
</cp:coreProperties>
</file>