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6" r:id="rId4"/>
    <p:sldId id="267" r:id="rId5"/>
    <p:sldId id="265" r:id="rId6"/>
    <p:sldId id="268" r:id="rId7"/>
    <p:sldId id="270" r:id="rId8"/>
    <p:sldId id="271" r:id="rId9"/>
    <p:sldId id="273" r:id="rId10"/>
    <p:sldId id="274" r:id="rId11"/>
    <p:sldId id="272" r:id="rId12"/>
    <p:sldId id="26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64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B7C22-90C9-4C2A-9FD4-5F45B900864C}" type="datetimeFigureOut">
              <a:rPr lang="ru-RU" smtClean="0"/>
              <a:t>17.05.2015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889FF-845C-4EAC-86AD-76B1CE885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645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Педагог: «Ребята,</a:t>
            </a:r>
            <a:r>
              <a:rPr lang="ru-RU" baseline="0" dirty="0" smtClean="0"/>
              <a:t> хотите поиграть в игру?... </a:t>
            </a:r>
            <a:r>
              <a:rPr lang="ru-RU" dirty="0" smtClean="0"/>
              <a:t>Игра называется «В гостях у </a:t>
            </a:r>
            <a:r>
              <a:rPr lang="ru-RU" dirty="0" err="1" smtClean="0"/>
              <a:t>Аха</a:t>
            </a:r>
            <a:r>
              <a:rPr lang="ru-RU" dirty="0" smtClean="0"/>
              <a:t> и Оха»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087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90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 : «Жили-были Ох и Ах, друг от друга в двух шагах. Ах – веселый</a:t>
            </a:r>
            <a:r>
              <a:rPr lang="ru-RU" baseline="0" dirty="0" smtClean="0"/>
              <a:t> хохотун</a:t>
            </a:r>
            <a:r>
              <a:rPr lang="ru-RU" dirty="0" smtClean="0"/>
              <a:t>, Ох – грустный ворчун! 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90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Правила игры: «Посмотрите на картинки и выберите нужную. Узнайте, кого ждет в</a:t>
            </a:r>
            <a:r>
              <a:rPr lang="ru-RU" baseline="0" dirty="0" smtClean="0"/>
              <a:t> гости АХ? Эмоция на лице </a:t>
            </a:r>
            <a:r>
              <a:rPr lang="ru-RU" baseline="0" dirty="0" err="1" smtClean="0"/>
              <a:t>Аха</a:t>
            </a:r>
            <a:r>
              <a:rPr lang="ru-RU" baseline="0" dirty="0" smtClean="0"/>
              <a:t> и эмоция на картинке должна совпадать. Если вы ответите неверно – то картинка исчезнет. А если правильно – вас ждут аплодисменты.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90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90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Педагог: «Узнайте, кого ждет в гости Ох. Не забывайте, эмоция на лице Оха и эмоция</a:t>
            </a:r>
            <a:r>
              <a:rPr lang="ru-RU" baseline="0" dirty="0" smtClean="0"/>
              <a:t> на картинке должна совпадать.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798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Педагог: «Подумай и скажи. К кому пришли в гости литературные герои. Если ты думаешь, что к Оху щелкни на грустный шарик, если к </a:t>
            </a:r>
            <a:r>
              <a:rPr lang="ru-RU" dirty="0" err="1" smtClean="0"/>
              <a:t>Аху</a:t>
            </a:r>
            <a:r>
              <a:rPr lang="ru-RU" dirty="0" smtClean="0"/>
              <a:t> – щелкай на веселый шарик. Будь внимателен! При неправильном ответе, герой исчезнет. При правильном ответе – герой подойдет к нужному домику, а ты получишь аплодисменты.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90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90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90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89FF-845C-4EAC-86AD-76B1CE88532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790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4F22E-55D3-4053-B502-C654E2283CEF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1E216-C52D-49AB-A530-1CD78EE06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DF35B-9EBC-44F1-B86C-2E7014A285A5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33ACD-3274-487D-9D1C-D07F71071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3C94A-6358-4FB0-A2B5-BC21BAF83F34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088E1-5728-45EB-B023-F669E7A6A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102F-A7C3-4DC2-9B78-AF92F4B780F3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1C542-E9DC-4A4A-A416-AB5255FFF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3906B-FC94-4236-8C0F-827FFF473694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6DE-AC8C-41A6-85CE-B85B121CA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FC86B-5B0F-4540-95B6-41E824900299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D616F-015B-4190-8B5D-CBBADCF5E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03A5-1B65-458B-AB1B-04ABB34D19EC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4AB4-E863-4B9D-9B59-C66BAC2F8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A7A5E-1FFA-4E4A-B9EA-98679EA4EA3E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527A8-EB28-4922-895B-79F87720A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DCF96-0D52-41C2-BC3D-A104A203A98A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8D48D-74D9-4012-BFE5-11C08DE6D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49E97-F602-4E0E-BA54-A071D958AD11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6998-5657-427C-A1E6-AA8839B36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C12A-59F0-4865-B9F3-25C859AC8F48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ADA1-DB21-416C-AD00-99C1344D7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936C73-F37A-43FC-BB19-2BE00DADCDD3}" type="datetimeFigureOut">
              <a:rPr lang="ru-RU"/>
              <a:pPr>
                <a:defRPr/>
              </a:pPr>
              <a:t>17.05.2015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F016E2-DBFC-492C-856A-6A368A3C7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audio" Target="../media/audio2.wav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audio" Target="../media/audio2.wav"/><Relationship Id="rId9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8.jpg"/><Relationship Id="rId11" Type="http://schemas.openxmlformats.org/officeDocument/2006/relationships/image" Target="../media/image12.png"/><Relationship Id="rId5" Type="http://schemas.openxmlformats.org/officeDocument/2006/relationships/audio" Target="../media/audio2.wav"/><Relationship Id="rId10" Type="http://schemas.openxmlformats.org/officeDocument/2006/relationships/image" Target="../media/image11.jp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audio" Target="../media/audio2.wav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6.jpe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audio" Target="../media/audio2.wav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7.jpe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2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audio" Target="../media/audio2.wav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audio" Target="../media/audio2.wav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audio" Target="../media/audio2.wav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95536" y="3444691"/>
            <a:ext cx="8352928" cy="318662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«В гостях у </a:t>
            </a:r>
            <a:r>
              <a:rPr lang="ru-RU" sz="4800" dirty="0" err="1" smtClean="0">
                <a:solidFill>
                  <a:srgbClr val="FF0000"/>
                </a:solidFill>
                <a:latin typeface="Comic Sans MS" pitchFamily="66" charset="0"/>
              </a:rPr>
              <a:t>Аха</a:t>
            </a:r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 и Оха»</a:t>
            </a:r>
          </a:p>
          <a:p>
            <a:pPr eaLnBrk="1" hangingPunct="1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Электронное дидактическое пособие на развитие эмоциональной сферы дошкольников.</a:t>
            </a:r>
          </a:p>
          <a:p>
            <a:pPr eaLnBrk="1" hangingPunct="1"/>
            <a:endParaRPr lang="ru-RU" sz="48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441393"/>
            <a:ext cx="220889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620688"/>
            <a:ext cx="2232247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6237312"/>
            <a:ext cx="2968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34" y="-171400"/>
            <a:ext cx="9144000" cy="6813236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73837"/>
            <a:ext cx="1296144" cy="15257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836712"/>
            <a:ext cx="1365875" cy="1378077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http://www.ollelukoe.ru/images/stories/chukovsky/doctoraybolyt/2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3068960"/>
            <a:ext cx="2520280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397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5.2729E-6 C -0.00885 -0.0171 -0.00382 -0.00508 -0.00139 -0.04925 C -0.00052 -0.06405 0.00486 -0.074 0.00816 -0.08741 C 0.01198 -0.10314 0.01389 -0.11539 0.02049 -0.1295 C 0.0224 -0.13921 0.02726 -0.14592 0.03021 -0.15494 C 0.03299 -0.16327 0.03698 -0.17067 0.03976 -0.17876 C 0.04323 -0.18917 0.04392 -0.1931 0.0493 -0.20235 C 0.05017 -0.20605 0.05 -0.21068 0.05208 -0.21345 C 0.05555 -0.21784 0.05677 -0.21854 0.05885 -0.22432 C 0.06111 -0.23056 0.06337 -0.23635 0.0658 -0.24259 C 0.06597 -0.22848 0.06371 -0.14846 0.06979 -0.12025 C 0.07066 -0.10129 0.07031 -0.08278 0.07674 -0.06567 C 0.07847 -0.06128 0.08073 -0.05434 0.08351 -0.05087 C 0.08594 -0.04786 0.09184 -0.0437 0.09184 -0.0437 C 0.09618 -0.03445 0.10451 -0.0252 0.11233 -0.02173 C 0.11371 -0.01988 0.11476 -0.01757 0.11649 -0.01641 C 0.1191 -0.01456 0.12465 -0.01271 0.12465 -0.01271 C 0.13993 -0.01502 0.13646 -0.01248 0.14392 -0.02728 C 0.14549 -0.03607 0.14705 -0.04347 0.14792 -0.05272 C 0.14913 -0.06636 0.14913 -0.07654 0.15486 -0.08741 C 0.15677 -0.10059 0.15851 -0.11516 0.16163 -0.12765 C 0.16354 -0.1554 0.16615 -0.18223 0.16858 -0.20975 C 0.1691 -0.21623 0.16996 -0.23519 0.17118 -0.24259 C 0.17187 -0.24629 0.17118 -0.2523 0.17396 -0.25346 C 0.18003 -0.25623 0.17691 -0.25438 0.18351 -0.25901 C 0.19844 -0.25739 0.20365 -0.25924 0.21233 -0.24444 C 0.21805 -0.22131 0.21962 -0.19911 0.23021 -0.17876 C 0.23299 -0.16743 0.23889 -0.15425 0.24392 -0.14407 C 0.24549 -0.13436 0.24549 -0.12441 0.24792 -0.11493 C 0.2493 -0.09204 0.25312 -0.06914 0.25885 -0.0474 C 0.26042 -0.03514 0.26024 -0.04 0.26024 -0.03283 " pathEditMode="relative" ptsTypes="ffffffffffffffffffffffffffffffA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6237312"/>
            <a:ext cx="2968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34" y="-171400"/>
            <a:ext cx="9144000" cy="6813236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73837"/>
            <a:ext cx="1296144" cy="15257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836712"/>
            <a:ext cx="1365875" cy="1378077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bestgif.su/_ph/47/1/96246739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7080" y="3235218"/>
            <a:ext cx="2232248" cy="3002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6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9.80574E-7 C -0.00051 0.00254 -0.00016 0.00555 -0.00138 0.0074 C -0.0085 0.01827 -0.02204 0.01989 -0.03159 0.02197 C -0.06266 0.02128 -0.09357 0.02128 -0.12464 0.02012 C -0.13489 0.01966 -0.14513 0.0111 -0.15485 0.0074 C -0.17291 0.00046 -0.19027 -0.0074 -0.20815 -0.01457 C -0.21822 -0.01873 -0.22655 -0.02729 -0.23697 -0.03099 C -0.24409 -0.03654 -0.25173 -0.04001 -0.25885 -0.04556 C -0.26631 -0.05134 -0.27291 -0.05944 -0.28089 -0.06383 C -0.29183 -0.06984 -0.30346 -0.07609 -0.31371 -0.08395 C -0.32204 -0.09043 -0.32898 -0.10014 -0.33836 -0.10384 C -0.34131 -0.10685 -0.34496 -0.10823 -0.34791 -0.11124 C -0.35294 -0.11656 -0.35919 -0.12604 -0.36301 -0.13321 C -0.36562 -0.13807 -0.36666 -0.14454 -0.36857 -0.14963 C -0.37794 -0.17507 -0.37968 -0.20328 -0.38628 -0.22988 C -0.38575 -0.24376 -0.38575 -0.25786 -0.38489 -0.27174 C -0.38454 -0.27891 -0.37881 -0.28446 -0.37534 -0.28816 C -0.36822 -0.29579 -0.36093 -0.3062 -0.35207 -0.31013 C -0.35121 -0.31198 -0.35069 -0.31452 -0.3493 -0.31568 C -0.34687 -0.31776 -0.34114 -0.31915 -0.34114 -0.31915 C -0.33575 -0.32979 -0.32395 -0.33418 -0.3151 -0.33927 C -0.31058 -0.34181 -0.30746 -0.34806 -0.30277 -0.35037 C -0.30225 -0.3506 -0.28506 -0.35407 -0.28089 -0.35569 C -0.267 -0.36078 -0.25433 -0.36471 -0.23975 -0.36679 C -0.22464 -0.3661 -0.20971 -0.3661 -0.19461 -0.36494 C -0.19218 -0.36471 -0.18645 -0.36032 -0.18489 -0.35939 C -0.17343 -0.35245 -0.16301 -0.34436 -0.15069 -0.34112 C -0.14496 -0.33603 -0.14044 -0.33118 -0.13419 -0.3284 C -0.12898 -0.32354 -0.12343 -0.31961 -0.11787 -0.31568 " pathEditMode="relative" ptsTypes="ffffffffffffffffffffffffffffA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8579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392" y="404664"/>
            <a:ext cx="7859216" cy="1858218"/>
          </a:xfrm>
          <a:solidFill>
            <a:srgbClr val="FFFF00"/>
          </a:solidFill>
        </p:spPr>
        <p:txBody>
          <a:bodyPr/>
          <a:lstStyle/>
          <a:p>
            <a:r>
              <a:rPr lang="ru-RU" sz="5400" dirty="0" smtClean="0">
                <a:solidFill>
                  <a:srgbClr val="FF3300"/>
                </a:solidFill>
                <a:latin typeface="Comic Sans MS" pitchFamily="66" charset="0"/>
              </a:rPr>
              <a:t>Игра окончена</a:t>
            </a:r>
            <a:br>
              <a:rPr lang="ru-RU" sz="5400" dirty="0" smtClean="0">
                <a:solidFill>
                  <a:srgbClr val="FF3300"/>
                </a:solidFill>
                <a:latin typeface="Comic Sans MS" pitchFamily="66" charset="0"/>
              </a:rPr>
            </a:br>
            <a:r>
              <a:rPr lang="ru-RU" sz="5400" dirty="0" smtClean="0">
                <a:solidFill>
                  <a:srgbClr val="FF3300"/>
                </a:solidFill>
                <a:latin typeface="Comic Sans MS" pitchFamily="66" charset="0"/>
              </a:rPr>
              <a:t>Спасибо за участие!</a:t>
            </a:r>
            <a:endParaRPr lang="ru-RU" sz="5400" dirty="0">
              <a:solidFill>
                <a:srgbClr val="FF3300"/>
              </a:solidFill>
              <a:latin typeface="Comic Sans MS" pitchFamily="66" charset="0"/>
            </a:endParaRPr>
          </a:p>
        </p:txBody>
      </p:sp>
      <p:pic>
        <p:nvPicPr>
          <p:cNvPr id="33794" name="Picture 2" descr="http://blestiashky.narod.ru/6/animashki-17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852936"/>
            <a:ext cx="2376264" cy="3768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6237312"/>
            <a:ext cx="2968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82"/>
            <a:ext cx="9144000" cy="6813236"/>
          </a:xfrm>
          <a:prstGeom prst="rect">
            <a:avLst/>
          </a:prstGeom>
        </p:spPr>
      </p:pic>
      <p:pic>
        <p:nvPicPr>
          <p:cNvPr id="13" name="Picture 23" descr="http://gerunirina.rusedu.net/gallery/3669/1254080771_gnom.jpg"/>
          <p:cNvPicPr>
            <a:picLocks noChangeAspect="1" noChangeArrowheads="1"/>
          </p:cNvPicPr>
          <p:nvPr/>
        </p:nvPicPr>
        <p:blipFill>
          <a:blip r:embed="rId6" cstate="print"/>
          <a:srcRect t="6218" r="8032" b="-5707"/>
          <a:stretch>
            <a:fillRect/>
          </a:stretch>
        </p:blipFill>
        <p:spPr bwMode="auto">
          <a:xfrm>
            <a:off x="179512" y="4149080"/>
            <a:ext cx="2092732" cy="2575670"/>
          </a:xfrm>
          <a:prstGeom prst="rect">
            <a:avLst/>
          </a:prstGeom>
          <a:noFill/>
        </p:spPr>
      </p:pic>
      <p:pic>
        <p:nvPicPr>
          <p:cNvPr id="15" name="Picture 21" descr="http://www.stihi.ru/pics/2012/06/18/8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4149080"/>
            <a:ext cx="2664296" cy="2673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4008" cy="6858000"/>
          </a:xfrm>
          <a:prstGeom prst="rect">
            <a:avLst/>
          </a:prstGeom>
        </p:spPr>
      </p:pic>
      <p:pic>
        <p:nvPicPr>
          <p:cNvPr id="13" name="Picture 23" descr="http://gerunirina.rusedu.net/gallery/3669/1254080771_gnom.jpg"/>
          <p:cNvPicPr>
            <a:picLocks noChangeAspect="1" noChangeArrowheads="1"/>
          </p:cNvPicPr>
          <p:nvPr/>
        </p:nvPicPr>
        <p:blipFill>
          <a:blip r:embed="rId7" cstate="print"/>
          <a:srcRect t="6218" r="8032" b="-5707"/>
          <a:stretch>
            <a:fillRect/>
          </a:stretch>
        </p:blipFill>
        <p:spPr bwMode="auto">
          <a:xfrm>
            <a:off x="1275638" y="3429000"/>
            <a:ext cx="2092732" cy="257567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"/>
            <a:ext cx="2906118" cy="2063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95" y="2320188"/>
            <a:ext cx="2837352" cy="2051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96" y="4581129"/>
            <a:ext cx="2919490" cy="2111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809995" y="5229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2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6 0.02105 C -0.13299 0.01781 -0.154 0.01319 -0.18056 0.0118 C -0.20018 0.00301 -0.22587 0.00694 -0.24358 0.00625 C -0.32309 0.0081 -0.4007 0.01064 -0.48056 0.0118 C -0.49115 0.01642 -0.50278 0.01642 -0.51354 0.02105 C -0.52761 0.02706 -0.54254 0.03099 -0.55591 0.03909 C -0.55955 0.0414 -0.56285 0.04533 -0.56684 0.04649 C -0.57361 0.04834 -0.58125 0.04996 -0.5875 0.05389 C -0.58924 0.05505 -0.59097 0.05643 -0.59288 0.05736 C -0.59566 0.05875 -0.60122 0.06106 -0.60122 0.06129 C -0.60782 0.06777 -0.61233 0.07123 -0.62032 0.07378 C -0.62709 0.07956 -0.63455 0.08233 -0.64219 0.08488 C -0.64844 0.09297 -0.66094 0.10107 -0.66962 0.105 C -0.67292 0.11124 -0.67587 0.11147 -0.68056 0.11587 C -0.68629 0.1272 -0.69722 0.13275 -0.704 0.14316 C -0.70903 0.15079 -0.71372 0.15981 -0.71893 0.16698 C -0.7224 0.17184 -0.72778 0.17484 -0.73125 0.1797 C -0.73282 0.18201 -0.73386 0.18479 -0.73559 0.1871 C -0.73663 0.18895 -0.7382 0.19057 -0.73959 0.19242 C -0.74132 0.2019 -0.74549 0.20583 -0.74913 0.21439 C -0.75365 0.2248 -0.75886 0.23474 -0.76285 0.24538 C -0.76702 0.25648 -0.76268 0.26365 -0.77101 0.27105 C -0.77292 0.27845 -0.77587 0.28562 -0.77917 0.29279 C -0.77969 0.29533 -0.78004 0.29764 -0.78056 0.30019 C -0.78091 0.30204 -0.7816 0.30366 -0.78195 0.30505 C -0.78299 0.3099 -0.78473 0.31985 -0.78473 0.32008 C -0.78611 0.34875 -0.78802 0.37558 -0.78889 0.40426 C -0.78837 0.42554 -0.7882 0.44681 -0.7875 0.46809 C -0.78681 0.48659 -0.78229 0.5044 -0.78056 0.52267 C -0.77969 0.53238 -0.78125 0.54325 -0.77778 0.55204 C -0.77188 0.568 -0.76771 0.58465 -0.76285 0.6013 C -0.75834 0.61679 -0.75868 0.63414 -0.74913 0.6464 C -0.74722 0.65472 -0.74566 0.6605 -0.73959 0.66328 C -0.73559 0.67184 -0.729 0.67507 -0.72448 0.6834 C -0.71823 0.69404 -0.71788 0.70121 -0.70799 0.70468 C -0.70209 0.71161 -0.69618 0.71809 -0.68889 0.72156 C -0.68386 0.72364 -0.68021 0.72295 -0.67518 0.72711 C -0.66354 0.73636 -0.65052 0.74168 -0.6382 0.74908 C -0.6349 0.75116 -0.63195 0.75394 -0.62865 0.75625 C -0.62222 0.75972 -0.61493 0.76157 -0.60799 0.76319 C -0.60139 0.76827 -0.59462 0.77059 -0.5875 0.77221 C -0.5783 0.77868 -0.56875 0.77868 -0.55868 0.78007 C -0.54861 0.78308 -0.54202 0.78608 -0.53125 0.78747 C -0.50278 0.79903 -0.4783 0.77891 -0.45191 0.77105 C -0.44497 0.76365 -0.43577 0.76087 -0.42726 0.7581 C -0.42361 0.75694 -0.4165 0.75463 -0.4165 0.75486 C -0.40886 0.74977 -0.39983 0.74145 -0.39167 0.73821 C -0.39028 0.73705 -0.38872 0.73613 -0.3875 0.73405 C -0.38629 0.73266 -0.38611 0.73011 -0.38472 0.72896 C -0.38247 0.72688 -0.37657 0.7248 -0.37657 0.72503 C -0.37275 0.71786 -0.36597 0.71485 -0.36007 0.71069 C -0.35469 0.70653 -0.34636 0.7019 -0.34236 0.69566 C -0.3408 0.69404 -0.33976 0.69196 -0.3382 0.69057 C -0.33525 0.68779 -0.33177 0.68571 -0.32865 0.6834 C -0.32587 0.67762 -0.31389 0.65888 -0.30938 0.65426 C -0.3 0.64455 -0.29097 0.63738 -0.28334 0.62489 C -0.27761 0.61494 -0.27518 0.60477 -0.27101 0.5939 C -0.27049 0.58164 -0.26962 0.56915 -0.26962 0.55736 C -0.26962 0.54649 -0.27014 0.53539 -0.27101 0.52452 C -0.2724 0.50625 -0.29167 0.50579 -0.30122 0.50463 C -0.30295 0.50394 -0.3066 0.50278 -0.3066 0.50301 " pathEditMode="relative" rAng="0" ptsTypes="ffffffffffffffffffffffffffffffffffffffffffffffffffffffffffff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5" y="3799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4008" cy="6858000"/>
          </a:xfrm>
          <a:prstGeom prst="rect">
            <a:avLst/>
          </a:prstGeom>
        </p:spPr>
      </p:pic>
      <p:pic>
        <p:nvPicPr>
          <p:cNvPr id="13" name="Picture 23" descr="http://gerunirina.rusedu.net/gallery/3669/1254080771_gnom.jpg"/>
          <p:cNvPicPr>
            <a:picLocks noChangeAspect="1" noChangeArrowheads="1"/>
          </p:cNvPicPr>
          <p:nvPr/>
        </p:nvPicPr>
        <p:blipFill>
          <a:blip r:embed="rId5" cstate="print"/>
          <a:srcRect t="6218" r="8032" b="-5707"/>
          <a:stretch>
            <a:fillRect/>
          </a:stretch>
        </p:blipFill>
        <p:spPr bwMode="auto">
          <a:xfrm>
            <a:off x="1275638" y="3429000"/>
            <a:ext cx="2092732" cy="257567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238" y="116632"/>
            <a:ext cx="268829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700" y="2060848"/>
            <a:ext cx="2640856" cy="2037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963" y="4163744"/>
            <a:ext cx="3556574" cy="2505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089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9056E-6 C -0.00087 -0.02243 -0.00209 -0.04672 -0.00417 -0.06915 C -0.00625 -0.09112 -0.01181 -0.1124 -0.0165 -0.13321 C -0.02257 -0.15958 -0.02691 -0.1834 -0.03698 -0.20791 C -0.03993 -0.21508 -0.04045 -0.22294 -0.04393 -0.22988 C -0.04636 -0.23497 -0.04983 -0.23913 -0.05209 -0.24445 C -0.05486 -0.25046 -0.05643 -0.25786 -0.06025 -0.26272 C -0.06858 -0.27359 -0.07656 -0.28515 -0.08368 -0.29741 C -0.08559 -0.30088 -0.08629 -0.30597 -0.08906 -0.30828 C -0.09306 -0.31175 -0.0941 -0.31221 -0.09722 -0.3173 C -0.09827 -0.31892 -0.09879 -0.32146 -0.1 -0.32285 C -0.10556 -0.32956 -0.11719 -0.34205 -0.12327 -0.34667 C -0.12674 -0.34921 -0.13281 -0.35338 -0.13559 -0.35754 C -0.13872 -0.36217 -0.14011 -0.36864 -0.14393 -0.37211 C -0.14809 -0.37581 -0.15278 -0.37859 -0.15625 -0.38321 C -0.16129 -0.38992 -0.16667 -0.3994 -0.17257 -0.40495 C -0.17552 -0.41096 -0.17969 -0.41513 -0.18229 -0.42137 C -0.18611 -0.43039 -0.18959 -0.43802 -0.19722 -0.44149 C -0.20104 -0.44658 -0.20486 -0.45236 -0.20834 -0.45791 C -0.21181 -0.46346 -0.21337 -0.4697 -0.21788 -0.47433 C -0.22535 -0.48219 -0.23195 -0.48474 -0.23976 -0.49075 C -0.25365 -0.50139 -0.26806 -0.51226 -0.28368 -0.51642 C -0.29254 -0.5222 -0.30538 -0.5259 -0.31511 -0.52729 C -0.32327 -0.52845 -0.33976 -0.53099 -0.33976 -0.53099 C -0.3658 -0.54209 -0.39202 -0.54302 -0.41927 -0.54556 C -0.47136 -0.55574 -0.52361 -0.54649 -0.57396 -0.52914 C -0.58472 -0.51943 -0.57066 -0.53122 -0.58368 -0.52359 C -0.59132 -0.5192 -0.59722 -0.51365 -0.60556 -0.51087 C -0.6099 -0.50694 -0.6132 -0.50116 -0.61788 -0.49815 C -0.62344 -0.49445 -0.62969 -0.49121 -0.6342 -0.4852 C -0.63611 -0.48289 -0.63768 -0.48011 -0.63976 -0.47803 C -0.65104 -0.46693 -0.66354 -0.45768 -0.67396 -0.44519 C -0.68229 -0.43525 -0.68785 -0.42414 -0.69462 -0.41235 C -0.69601 -0.41004 -0.69861 -0.40495 -0.69861 -0.40495 C -0.70156 -0.39362 -0.70834 -0.38622 -0.71233 -0.37581 C -0.71459 -0.3698 -0.71702 -0.36378 -0.71927 -0.35754 C -0.72084 -0.34736 -0.7224 -0.33765 -0.72604 -0.3284 C -0.72691 -0.29741 -0.72709 -0.27035 -0.7316 -0.24075 C -0.73247 -0.22294 -0.73195 -0.21647 -0.7342 -0.20236 C -0.73525 -0.19588 -0.73663 -0.19056 -0.73837 -0.18409 C -0.73889 -0.18224 -0.73976 -0.17877 -0.73976 -0.17877 C -0.74028 -0.17322 -0.74028 -0.16767 -0.74115 -0.16235 C -0.74167 -0.15958 -0.74375 -0.15772 -0.74393 -0.15495 C -0.74931 -0.04302 -0.7415 -0.10592 -0.74653 -0.0673 C -0.74601 -0.03192 -0.7559 0.00902 -0.74115 0.03839 C -0.73854 0.05203 -0.7375 0.06591 -0.73299 0.07863 C -0.73177 0.08672 -0.72934 0.09112 -0.72743 0.09875 C -0.72361 0.13298 -0.71337 0.15171 -0.69722 0.17715 C -0.69271 0.18432 -0.68837 0.19727 -0.68229 0.20259 C -0.67813 0.20976 -0.67483 0.21808 -0.66997 0.22456 C -0.66667 0.22872 -0.66268 0.23219 -0.66025 0.23728 C -0.65695 0.24422 -0.654 0.24907 -0.64792 0.25185 C -0.64115 0.26642 -0.62882 0.27544 -0.61927 0.28654 C -0.61302 0.29394 -0.60677 0.30203 -0.6 0.30851 C -0.56823 0.33927 -0.5217 0.35014 -0.48368 0.35592 C -0.43004 0.37373 -0.475 0.35939 -0.32882 0.35592 C -0.32448 0.35592 -0.31945 0.35153 -0.31511 0.35037 C -0.28542 0.34297 -0.25729 0.32886 -0.22743 0.32308 C -0.22153 0.3203 -0.21215 0.31845 -0.20695 0.31406 C -0.19879 0.30735 -0.1934 0.29764 -0.1849 0.29209 C -0.18403 0.29024 -0.18334 0.28816 -0.18229 0.28654 C -0.18056 0.284 -0.17813 0.28215 -0.17674 0.27937 C -0.17101 0.26804 -0.16806 0.25555 -0.16163 0.24468 C -0.15886 0.22942 -0.15347 0.21577 -0.1507 0.20074 C -0.14931 0.15449 -0.1415 0.09621 -0.15764 0.05296 C -0.15903 0.04371 -0.16198 0.03376 -0.1658 0.02567 C -0.16754 0.02197 -0.17136 0.0148 -0.17136 0.0148 C -0.17448 0.00069 -0.18959 -0.01388 -0.2 -0.01804 C -0.21111 -0.02798 -0.21094 -0.02706 -0.22604 -0.02914 C -0.24045 -0.034 -0.25781 -0.02868 -0.27257 -0.02729 C -0.27969 -0.02405 -0.29219 -0.02567 -0.29722 -0.01804 " pathEditMode="relative" ptsTypes="ffffffffffffffffffffffffffffffffffffffffffffffffffffffffffffffffffffff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165"/>
            <a:ext cx="4499992" cy="6858000"/>
          </a:xfrm>
          <a:prstGeom prst="rect">
            <a:avLst/>
          </a:prstGeom>
        </p:spPr>
      </p:pic>
      <p:pic>
        <p:nvPicPr>
          <p:cNvPr id="10" name="Picture 21" descr="http://www.stihi.ru/pics/2012/06/18/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99609"/>
            <a:ext cx="2520280" cy="2736304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15621"/>
            <a:ext cx="2097744" cy="1958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865" y="4474307"/>
            <a:ext cx="2564088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255" y="404664"/>
            <a:ext cx="201622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11 0.21785 C 0.04132 0.22756 0.04306 0.23681 0.04688 0.24537 C 0.04896 0.25023 0.05226 0.25462 0.05365 0.25994 C 0.05556 0.2678 0.05851 0.27497 0.06198 0.28191 C 0.06355 0.29186 0.06424 0.29556 0.06876 0.30365 C 0.07414 0.32539 0.06528 0.29162 0.07292 0.31475 C 0.07553 0.32284 0.07605 0.3284 0.07969 0.33649 C 0.08334 0.36031 0.0915 0.3839 0.10174 0.40402 C 0.10435 0.41743 0.1106 0.4246 0.11667 0.43501 C 0.11928 0.4394 0.1231 0.44889 0.12639 0.45328 C 0.13021 0.45837 0.13872 0.46785 0.13872 0.46785 C 0.14636 0.48936 0.13594 0.46207 0.14549 0.4808 C 0.14636 0.48242 0.14619 0.4845 0.14688 0.48612 C 0.14844 0.49005 0.15244 0.49722 0.15244 0.49722 C 0.15608 0.51295 0.15001 0.48543 0.15504 0.52081 C 0.15556 0.52474 0.15782 0.53191 0.15782 0.53191 C 0.15869 0.54764 0.1606 0.56036 0.1606 0.57562 " pathEditMode="relative" ptsTypes="ffffffffffffffff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165"/>
            <a:ext cx="4499992" cy="6858000"/>
          </a:xfrm>
          <a:prstGeom prst="rect">
            <a:avLst/>
          </a:prstGeom>
        </p:spPr>
      </p:pic>
      <p:pic>
        <p:nvPicPr>
          <p:cNvPr id="10" name="Picture 21" descr="http://www.stihi.ru/pics/2012/06/18/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099609"/>
            <a:ext cx="2520280" cy="2736304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0649"/>
            <a:ext cx="2433973" cy="214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63" y="2420941"/>
            <a:ext cx="3156601" cy="2120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4540976"/>
            <a:ext cx="3010037" cy="2200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915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88 0.003 L 0.13889 0.04301 C 0.15295 0.05203 0.17396 0.05689 0.19583 0.05689 C 0.22083 0.05689 0.2408 0.05203 0.25486 0.04301 L 0.32188 0.003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6237312"/>
            <a:ext cx="2968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82"/>
            <a:ext cx="9144000" cy="6813236"/>
          </a:xfrm>
          <a:prstGeom prst="rect">
            <a:avLst/>
          </a:prstGeom>
        </p:spPr>
      </p:pic>
      <p:pic>
        <p:nvPicPr>
          <p:cNvPr id="6" name="Picture 9" descr="http://svoje.ru/wp-content/uploads/2012/10/uronila-tanya-machi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47684" y="3534966"/>
            <a:ext cx="2248632" cy="2980403"/>
          </a:xfrm>
          <a:prstGeom prst="rect">
            <a:avLst/>
          </a:prstGeom>
          <a:noFill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736" y="73837"/>
            <a:ext cx="1296144" cy="15257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6" y="836712"/>
            <a:ext cx="1365875" cy="1378077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851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24 -0.02266 L 0.33073 0.0615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420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6237312"/>
            <a:ext cx="2968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34" y="-171400"/>
            <a:ext cx="9144000" cy="6813236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73837"/>
            <a:ext cx="1296144" cy="15257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836712"/>
            <a:ext cx="1365875" cy="1378077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http://nashikarapuzi.ru/images/stories/ajboli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72849" y="3006147"/>
            <a:ext cx="2736303" cy="33887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654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6642E-6 C -0.00608 0.02313 -0.02622 0.02752 -0.04115 0.03631 C -0.04618 0.03908 -0.05 0.0451 -0.05504 0.04741 C -0.06615 0.0525 -0.07778 0.05828 -0.08924 0.06013 C -0.10122 0.06545 -0.11493 0.06892 -0.12743 0.071 C -0.15 0.08094 -0.17969 0.07123 -0.20417 0.06938 C -0.20781 0.06869 -0.21163 0.06892 -0.21511 0.06753 C -0.21667 0.06684 -0.21771 0.06452 -0.21927 0.06383 C -0.2257 0.06152 -0.23212 0.06152 -0.23837 0.06013 C -0.25191 0.05111 -0.26771 0.05019 -0.2809 0.04001 C -0.29306 0.03053 -0.2974 0.01411 -0.30695 0.00185 C -0.30833 -0.00463 -0.31163 -0.00948 -0.31511 -0.01457 C -0.31771 -0.0185 -0.32326 -0.02567 -0.32326 -0.02567 C -0.32483 -0.03376 -0.32813 -0.0444 -0.3316 -0.05111 C -0.3342 -0.06267 -0.33733 -0.07169 -0.34392 -0.08025 C -0.34601 -0.08973 -0.34809 -0.09806 -0.34931 -0.10777 C -0.34844 -0.1235 -0.34774 -0.15402 -0.33281 -0.16073 C -0.32986 -0.16651 -0.32813 -0.17368 -0.32465 -0.179 C -0.3224 -0.18247 -0.3092 -0.19796 -0.30816 -0.19889 C -0.30538 -0.20143 -0.30226 -0.20328 -0.3 -0.20629 C -0.29149 -0.21762 -0.2724 -0.2315 -0.26042 -0.23543 C -0.23889 -0.25532 -0.20087 -0.23543 -0.17413 -0.23543 " pathEditMode="relative" ptsTypes="fffffffffffffffffffffA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6237312"/>
            <a:ext cx="2968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34" y="-171400"/>
            <a:ext cx="9144000" cy="6813236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73837"/>
            <a:ext cx="1296144" cy="15257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836712"/>
            <a:ext cx="1365875" cy="1378077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7" descr="http://ocka3ke.ru/sites/default/files/styles/large_tale/public/fedorino_gore_3.jpg?itok=untDqrC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7297" y="3239086"/>
            <a:ext cx="2614338" cy="32950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270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6.01295E-7 C -0.00417 0.00948 -0.00573 0.01365 -0.01372 0.01642 C -0.01667 0.0192 -0.01875 0.02313 -0.02188 0.02544 C -0.02917 0.03076 -0.04011 0.03168 -0.04809 0.03284 C -0.06615 0.04093 -0.07639 0.03492 -0.1 0.03284 C -0.11146 0.02498 -0.12309 0.02521 -0.13559 0.02359 C -0.1474 0.01827 -0.16059 0.0192 -0.17257 0.01827 C -0.18733 0.01318 -0.19723 0.01226 -0.21372 0.01087 C -0.225 0.00555 -0.23664 0.00185 -0.24792 -0.0037 C -0.26129 -0.01041 -0.27414 -0.01966 -0.28768 -0.02567 C -0.29497 -0.03238 -0.29896 -0.03423 -0.30816 -0.03839 C -0.30955 -0.03908 -0.31233 -0.04024 -0.31233 -0.04024 C -0.31702 -0.0444 -0.32136 -0.04741 -0.32605 -0.05111 C -0.33073 -0.05481 -0.33299 -0.0599 -0.33837 -0.06221 C -0.34202 -0.06591 -0.34497 -0.07123 -0.34948 -0.07308 C -0.35226 -0.07424 -0.35747 -0.07678 -0.35747 -0.07678 C -0.36233 -0.08141 -0.36441 -0.0821 -0.36702 -0.0895 C -0.37118 -0.10106 -0.36459 -0.09343 -0.37257 -0.10037 C -0.37552 -0.11147 -0.37743 -0.12165 -0.37934 -0.13321 C -0.3816 -0.16882 -0.38212 -0.16744 -0.37934 -0.21716 C -0.379 -0.22456 -0.37552 -0.22826 -0.37257 -0.23358 C -0.36893 -0.24029 -0.36684 -0.24931 -0.36302 -0.25555 C -0.35921 -0.26179 -0.35348 -0.26734 -0.34948 -0.27382 C -0.34202 -0.28492 -0.33542 -0.30042 -0.32605 -0.30851 C -0.32344 -0.31082 -0.31511 -0.31753 -0.31233 -0.32123 C -0.30521 -0.33117 -0.29566 -0.34158 -0.28507 -0.34505 C -0.27483 -0.34829 -0.26389 -0.34759 -0.25365 -0.34852 C -0.229 -0.355 -0.20382 -0.35129 -0.17934 -0.34667 C -0.17483 -0.34482 -0.17032 -0.34343 -0.1658 -0.34135 C -0.16337 -0.33881 -0.15816 -0.3321 -0.15469 -0.3321 " pathEditMode="relative" ptsTypes="fffffffffffffffffffffffffffffA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208</Words>
  <Application>Microsoft Office PowerPoint</Application>
  <PresentationFormat>Экран (4:3)</PresentationFormat>
  <Paragraphs>18</Paragraphs>
  <Slides>12</Slides>
  <Notes>10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окончена Спасибо за участие!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LenovoNew</cp:lastModifiedBy>
  <cp:revision>96</cp:revision>
  <dcterms:created xsi:type="dcterms:W3CDTF">2013-04-17T09:06:33Z</dcterms:created>
  <dcterms:modified xsi:type="dcterms:W3CDTF">2015-05-17T06:01:04Z</dcterms:modified>
</cp:coreProperties>
</file>