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CFF1EC-55DD-4D5F-B040-AAAD56A3D48C}" type="doc">
      <dgm:prSet loTypeId="urn:microsoft.com/office/officeart/2005/8/layout/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BAB87A5-AB08-43CC-B39F-59534AF7927F}">
      <dgm:prSet phldrT="[Текст]" custT="1"/>
      <dgm:spPr/>
      <dgm:t>
        <a:bodyPr/>
        <a:lstStyle/>
        <a:p>
          <a:r>
            <a:rPr lang="ru-RU" sz="2000" b="1" u="sng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ИГРОВЫЕ  ТЕХНОЛОГИИ   НА  МУЗЫКАЛЬНЫХ ЗАНЯТИЯХ</a:t>
          </a:r>
          <a:endParaRPr lang="ru-RU" sz="2000" b="1" u="sng" cap="none" spc="0" dirty="0">
            <a:ln w="19050">
              <a:prstDash val="solid"/>
            </a:ln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  <a:p>
          <a:r>
            <a:rPr lang="ru-RU" sz="2000" b="1" u="none" cap="none" spc="0" dirty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Метод </a:t>
          </a:r>
          <a:r>
            <a:rPr lang="ru-RU" sz="2000" b="1" u="none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театрализации  в основных видах музыкальной деятельности</a:t>
          </a:r>
          <a:endParaRPr lang="ru-RU" sz="2000" b="1" u="none" cap="none" spc="0" dirty="0">
            <a:ln w="19050">
              <a:prstDash val="solid"/>
            </a:ln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AEFC38A9-9270-4301-900E-6F85EEEC84C2}" type="parTrans" cxnId="{37B1AD79-56D0-4FE5-AD69-457217C42CFC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2F19487B-8394-49E8-AE1A-A5F9FBA0DD98}" type="sibTrans" cxnId="{37B1AD79-56D0-4FE5-AD69-457217C42CFC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E082121A-789F-4807-AA2F-73F770DC8CB8}">
      <dgm:prSet phldrT="[Текст]" custT="1"/>
      <dgm:spPr/>
      <dgm:t>
        <a:bodyPr/>
        <a:lstStyle/>
        <a:p>
          <a:r>
            <a:rPr lang="ru-RU" sz="2000" b="1" u="sng" cap="none" spc="0" dirty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ВЗАИМОДЕЙСТВИЕ СО </a:t>
          </a:r>
          <a:r>
            <a:rPr lang="ru-RU" sz="2000" b="1" u="sng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СПЕЦИАЛИСТАМИ  </a:t>
          </a:r>
        </a:p>
        <a:p>
          <a:r>
            <a:rPr lang="ru-RU" sz="1400" b="1" i="1" u="none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  рамках проектной площадки </a:t>
          </a:r>
        </a:p>
        <a:p>
          <a:r>
            <a:rPr lang="ru-RU" sz="1600" b="1" u="none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«ТЕХНОЛОГИЯ ФОРМИРОВАНИЯ ЭТИЧЕСКИХ НОРМ У СТАРШИХ  ДОШКОЛЬНИКОВ  В ПОЛИКУЛЬТУРНОЙ СРЕДЕ»</a:t>
          </a:r>
          <a:endParaRPr lang="ru-RU" sz="1600" b="1" u="none" cap="none" spc="0" dirty="0">
            <a:ln w="19050">
              <a:prstDash val="solid"/>
            </a:ln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DDD4277-DF49-4ACE-A09F-1D91076CF81F}" type="parTrans" cxnId="{42B10C4C-6A82-4EFD-9500-F370AEB6EA16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0E6A98F6-53D8-44A0-951F-DA31D8102639}" type="sibTrans" cxnId="{42B10C4C-6A82-4EFD-9500-F370AEB6EA16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DDE0EDAB-5AF5-476E-A968-4836E4C72A18}">
      <dgm:prSet phldrT="[Текст]" custT="1"/>
      <dgm:spPr/>
      <dgm:t>
        <a:bodyPr/>
        <a:lstStyle/>
        <a:p>
          <a:r>
            <a:rPr lang="ru-RU" sz="2000" b="1" u="sng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Индивидуальная  работа  и факультативная  работа </a:t>
          </a:r>
        </a:p>
        <a:p>
          <a:r>
            <a:rPr lang="ru-RU" sz="2000" b="1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(Занятия сценической речью) с родителями и детьми</a:t>
          </a:r>
          <a:endParaRPr lang="ru-RU" sz="2000" b="1" cap="none" spc="0" dirty="0">
            <a:ln w="19050">
              <a:prstDash val="solid"/>
            </a:ln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14EA351-4FF5-4F55-93CD-28A8A96DED50}" type="parTrans" cxnId="{17A32681-071F-4F67-993B-7B533E38650E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72AB69D5-341C-4BF0-8C72-F9283695C6EC}" type="sibTrans" cxnId="{17A32681-071F-4F67-993B-7B533E38650E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1020B17C-9B22-4BE8-819E-413C4ACD7128}" type="pres">
      <dgm:prSet presAssocID="{D0CFF1EC-55DD-4D5F-B040-AAAD56A3D4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D1B27F-4188-41AE-B7B7-86E226AEFCA5}" type="pres">
      <dgm:prSet presAssocID="{6BAB87A5-AB08-43CC-B39F-59534AF7927F}" presName="parentLin" presStyleCnt="0"/>
      <dgm:spPr/>
    </dgm:pt>
    <dgm:pt modelId="{0BA3BC78-405A-4AFA-A40A-7DCA9DFD90AA}" type="pres">
      <dgm:prSet presAssocID="{6BAB87A5-AB08-43CC-B39F-59534AF7927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ABFD366-4D1C-4D34-8556-FA8B548F584E}" type="pres">
      <dgm:prSet presAssocID="{6BAB87A5-AB08-43CC-B39F-59534AF7927F}" presName="parentText" presStyleLbl="node1" presStyleIdx="0" presStyleCnt="3" custScaleX="128613" custScaleY="6587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1C12E-1127-45DF-B6B3-9FA4A2EC144F}" type="pres">
      <dgm:prSet presAssocID="{6BAB87A5-AB08-43CC-B39F-59534AF7927F}" presName="negativeSpace" presStyleCnt="0"/>
      <dgm:spPr/>
    </dgm:pt>
    <dgm:pt modelId="{DACED2FF-882C-41FF-A284-96BF1F82E832}" type="pres">
      <dgm:prSet presAssocID="{6BAB87A5-AB08-43CC-B39F-59534AF7927F}" presName="childText" presStyleLbl="conFgAcc1" presStyleIdx="0" presStyleCnt="3" custLinFactNeighborY="29398">
        <dgm:presLayoutVars>
          <dgm:bulletEnabled val="1"/>
        </dgm:presLayoutVars>
      </dgm:prSet>
      <dgm:spPr/>
    </dgm:pt>
    <dgm:pt modelId="{94BB2781-FF16-42F7-BA80-3BBC03737D3A}" type="pres">
      <dgm:prSet presAssocID="{2F19487B-8394-49E8-AE1A-A5F9FBA0DD98}" presName="spaceBetweenRectangles" presStyleCnt="0"/>
      <dgm:spPr/>
    </dgm:pt>
    <dgm:pt modelId="{536ADF79-0865-4F35-A48C-8172A51F1F50}" type="pres">
      <dgm:prSet presAssocID="{E082121A-789F-4807-AA2F-73F770DC8CB8}" presName="parentLin" presStyleCnt="0"/>
      <dgm:spPr/>
    </dgm:pt>
    <dgm:pt modelId="{999ED3CF-6CDC-44A2-946F-2B44A0638624}" type="pres">
      <dgm:prSet presAssocID="{E082121A-789F-4807-AA2F-73F770DC8CB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986AE44-38E8-465B-834D-47FCDF5D462F}" type="pres">
      <dgm:prSet presAssocID="{E082121A-789F-4807-AA2F-73F770DC8CB8}" presName="parentText" presStyleLbl="node1" presStyleIdx="1" presStyleCnt="3" custScaleX="130879" custScaleY="6589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A119B-13C8-4AFC-896E-0933CEA0944B}" type="pres">
      <dgm:prSet presAssocID="{E082121A-789F-4807-AA2F-73F770DC8CB8}" presName="negativeSpace" presStyleCnt="0"/>
      <dgm:spPr/>
    </dgm:pt>
    <dgm:pt modelId="{A6126B57-6748-407E-9A6A-4D44E1ADCB41}" type="pres">
      <dgm:prSet presAssocID="{E082121A-789F-4807-AA2F-73F770DC8CB8}" presName="childText" presStyleLbl="conFgAcc1" presStyleIdx="1" presStyleCnt="3">
        <dgm:presLayoutVars>
          <dgm:bulletEnabled val="1"/>
        </dgm:presLayoutVars>
      </dgm:prSet>
      <dgm:spPr/>
    </dgm:pt>
    <dgm:pt modelId="{02699B04-19BD-48CB-B3EC-CEB8AB2263F1}" type="pres">
      <dgm:prSet presAssocID="{0E6A98F6-53D8-44A0-951F-DA31D8102639}" presName="spaceBetweenRectangles" presStyleCnt="0"/>
      <dgm:spPr/>
    </dgm:pt>
    <dgm:pt modelId="{381FE595-F36E-42F2-BBFE-431E149F4DAA}" type="pres">
      <dgm:prSet presAssocID="{DDE0EDAB-5AF5-476E-A968-4836E4C72A18}" presName="parentLin" presStyleCnt="0"/>
      <dgm:spPr/>
    </dgm:pt>
    <dgm:pt modelId="{781B8DAE-59D9-4A89-8C10-0EF65FFCFAEB}" type="pres">
      <dgm:prSet presAssocID="{DDE0EDAB-5AF5-476E-A968-4836E4C72A18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660907D-190F-4938-9292-A334AB6214B1}" type="pres">
      <dgm:prSet presAssocID="{DDE0EDAB-5AF5-476E-A968-4836E4C72A18}" presName="parentText" presStyleLbl="node1" presStyleIdx="2" presStyleCnt="3" custScaleX="128867" custScaleY="6323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4F827-77E3-4D32-919D-E8C0997372C1}" type="pres">
      <dgm:prSet presAssocID="{DDE0EDAB-5AF5-476E-A968-4836E4C72A18}" presName="negativeSpace" presStyleCnt="0"/>
      <dgm:spPr/>
    </dgm:pt>
    <dgm:pt modelId="{5B3C8249-F2A7-476E-BEBA-74E097E50882}" type="pres">
      <dgm:prSet presAssocID="{DDE0EDAB-5AF5-476E-A968-4836E4C72A1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1DE9881-4974-44B2-9294-E154ED86EC72}" type="presOf" srcId="{DDE0EDAB-5AF5-476E-A968-4836E4C72A18}" destId="{4660907D-190F-4938-9292-A334AB6214B1}" srcOrd="1" destOrd="0" presId="urn:microsoft.com/office/officeart/2005/8/layout/list1"/>
    <dgm:cxn modelId="{DF9492F0-596D-426A-9503-64876702FA2D}" type="presOf" srcId="{6BAB87A5-AB08-43CC-B39F-59534AF7927F}" destId="{0BA3BC78-405A-4AFA-A40A-7DCA9DFD90AA}" srcOrd="0" destOrd="0" presId="urn:microsoft.com/office/officeart/2005/8/layout/list1"/>
    <dgm:cxn modelId="{17A32681-071F-4F67-993B-7B533E38650E}" srcId="{D0CFF1EC-55DD-4D5F-B040-AAAD56A3D48C}" destId="{DDE0EDAB-5AF5-476E-A968-4836E4C72A18}" srcOrd="2" destOrd="0" parTransId="{814EA351-4FF5-4F55-93CD-28A8A96DED50}" sibTransId="{72AB69D5-341C-4BF0-8C72-F9283695C6EC}"/>
    <dgm:cxn modelId="{F052D3A3-5C4B-4DD9-9BB6-6D8D59F3EDBB}" type="presOf" srcId="{6BAB87A5-AB08-43CC-B39F-59534AF7927F}" destId="{3ABFD366-4D1C-4D34-8556-FA8B548F584E}" srcOrd="1" destOrd="0" presId="urn:microsoft.com/office/officeart/2005/8/layout/list1"/>
    <dgm:cxn modelId="{42B10C4C-6A82-4EFD-9500-F370AEB6EA16}" srcId="{D0CFF1EC-55DD-4D5F-B040-AAAD56A3D48C}" destId="{E082121A-789F-4807-AA2F-73F770DC8CB8}" srcOrd="1" destOrd="0" parTransId="{EDDD4277-DF49-4ACE-A09F-1D91076CF81F}" sibTransId="{0E6A98F6-53D8-44A0-951F-DA31D8102639}"/>
    <dgm:cxn modelId="{37B1AD79-56D0-4FE5-AD69-457217C42CFC}" srcId="{D0CFF1EC-55DD-4D5F-B040-AAAD56A3D48C}" destId="{6BAB87A5-AB08-43CC-B39F-59534AF7927F}" srcOrd="0" destOrd="0" parTransId="{AEFC38A9-9270-4301-900E-6F85EEEC84C2}" sibTransId="{2F19487B-8394-49E8-AE1A-A5F9FBA0DD98}"/>
    <dgm:cxn modelId="{265108A9-9B62-4DBF-9985-AA510D138048}" type="presOf" srcId="{E082121A-789F-4807-AA2F-73F770DC8CB8}" destId="{6986AE44-38E8-465B-834D-47FCDF5D462F}" srcOrd="1" destOrd="0" presId="urn:microsoft.com/office/officeart/2005/8/layout/list1"/>
    <dgm:cxn modelId="{D60EB520-190C-4E7E-A734-9F9EFEBE8EB6}" type="presOf" srcId="{D0CFF1EC-55DD-4D5F-B040-AAAD56A3D48C}" destId="{1020B17C-9B22-4BE8-819E-413C4ACD7128}" srcOrd="0" destOrd="0" presId="urn:microsoft.com/office/officeart/2005/8/layout/list1"/>
    <dgm:cxn modelId="{A2B59CAB-3315-4298-A2CD-C8E2D6D34A24}" type="presOf" srcId="{DDE0EDAB-5AF5-476E-A968-4836E4C72A18}" destId="{781B8DAE-59D9-4A89-8C10-0EF65FFCFAEB}" srcOrd="0" destOrd="0" presId="urn:microsoft.com/office/officeart/2005/8/layout/list1"/>
    <dgm:cxn modelId="{0541B24B-AD0B-4F6A-80F4-E4B8E117958A}" type="presOf" srcId="{E082121A-789F-4807-AA2F-73F770DC8CB8}" destId="{999ED3CF-6CDC-44A2-946F-2B44A0638624}" srcOrd="0" destOrd="0" presId="urn:microsoft.com/office/officeart/2005/8/layout/list1"/>
    <dgm:cxn modelId="{FD773D44-21B0-4E54-B64D-8D09992A3E75}" type="presParOf" srcId="{1020B17C-9B22-4BE8-819E-413C4ACD7128}" destId="{53D1B27F-4188-41AE-B7B7-86E226AEFCA5}" srcOrd="0" destOrd="0" presId="urn:microsoft.com/office/officeart/2005/8/layout/list1"/>
    <dgm:cxn modelId="{966AE5FC-3A4A-48DB-9D4A-8230FC30FA57}" type="presParOf" srcId="{53D1B27F-4188-41AE-B7B7-86E226AEFCA5}" destId="{0BA3BC78-405A-4AFA-A40A-7DCA9DFD90AA}" srcOrd="0" destOrd="0" presId="urn:microsoft.com/office/officeart/2005/8/layout/list1"/>
    <dgm:cxn modelId="{F50096EB-E538-4AC6-ADD4-1D9CFC1C3080}" type="presParOf" srcId="{53D1B27F-4188-41AE-B7B7-86E226AEFCA5}" destId="{3ABFD366-4D1C-4D34-8556-FA8B548F584E}" srcOrd="1" destOrd="0" presId="urn:microsoft.com/office/officeart/2005/8/layout/list1"/>
    <dgm:cxn modelId="{D37690D3-0741-4ECC-B5DB-D4EA1830B56C}" type="presParOf" srcId="{1020B17C-9B22-4BE8-819E-413C4ACD7128}" destId="{B8B1C12E-1127-45DF-B6B3-9FA4A2EC144F}" srcOrd="1" destOrd="0" presId="urn:microsoft.com/office/officeart/2005/8/layout/list1"/>
    <dgm:cxn modelId="{BD69953D-50C6-4AA3-93D6-09816A8AB32E}" type="presParOf" srcId="{1020B17C-9B22-4BE8-819E-413C4ACD7128}" destId="{DACED2FF-882C-41FF-A284-96BF1F82E832}" srcOrd="2" destOrd="0" presId="urn:microsoft.com/office/officeart/2005/8/layout/list1"/>
    <dgm:cxn modelId="{A4FFE342-E10D-4C3B-A514-970D8E8CF0E2}" type="presParOf" srcId="{1020B17C-9B22-4BE8-819E-413C4ACD7128}" destId="{94BB2781-FF16-42F7-BA80-3BBC03737D3A}" srcOrd="3" destOrd="0" presId="urn:microsoft.com/office/officeart/2005/8/layout/list1"/>
    <dgm:cxn modelId="{6909403C-DE3C-4283-B5F8-6E9A6489BA9C}" type="presParOf" srcId="{1020B17C-9B22-4BE8-819E-413C4ACD7128}" destId="{536ADF79-0865-4F35-A48C-8172A51F1F50}" srcOrd="4" destOrd="0" presId="urn:microsoft.com/office/officeart/2005/8/layout/list1"/>
    <dgm:cxn modelId="{229B2037-86C5-4A68-9568-F9918DA32915}" type="presParOf" srcId="{536ADF79-0865-4F35-A48C-8172A51F1F50}" destId="{999ED3CF-6CDC-44A2-946F-2B44A0638624}" srcOrd="0" destOrd="0" presId="urn:microsoft.com/office/officeart/2005/8/layout/list1"/>
    <dgm:cxn modelId="{39CD68EB-F747-48D1-8F76-5BC3318ECC4F}" type="presParOf" srcId="{536ADF79-0865-4F35-A48C-8172A51F1F50}" destId="{6986AE44-38E8-465B-834D-47FCDF5D462F}" srcOrd="1" destOrd="0" presId="urn:microsoft.com/office/officeart/2005/8/layout/list1"/>
    <dgm:cxn modelId="{20570BD0-589A-4D7C-BF8F-2EE981E19849}" type="presParOf" srcId="{1020B17C-9B22-4BE8-819E-413C4ACD7128}" destId="{C5DA119B-13C8-4AFC-896E-0933CEA0944B}" srcOrd="5" destOrd="0" presId="urn:microsoft.com/office/officeart/2005/8/layout/list1"/>
    <dgm:cxn modelId="{87D7ADA3-624D-4DF2-B024-8F6E4E20A27C}" type="presParOf" srcId="{1020B17C-9B22-4BE8-819E-413C4ACD7128}" destId="{A6126B57-6748-407E-9A6A-4D44E1ADCB41}" srcOrd="6" destOrd="0" presId="urn:microsoft.com/office/officeart/2005/8/layout/list1"/>
    <dgm:cxn modelId="{1647B915-79A3-4277-A406-239F510BBE31}" type="presParOf" srcId="{1020B17C-9B22-4BE8-819E-413C4ACD7128}" destId="{02699B04-19BD-48CB-B3EC-CEB8AB2263F1}" srcOrd="7" destOrd="0" presId="urn:microsoft.com/office/officeart/2005/8/layout/list1"/>
    <dgm:cxn modelId="{1EA863F5-AC38-4093-9BBF-1CB9C01C31E9}" type="presParOf" srcId="{1020B17C-9B22-4BE8-819E-413C4ACD7128}" destId="{381FE595-F36E-42F2-BBFE-431E149F4DAA}" srcOrd="8" destOrd="0" presId="urn:microsoft.com/office/officeart/2005/8/layout/list1"/>
    <dgm:cxn modelId="{609178FF-B70C-4865-826C-891CAE6C6503}" type="presParOf" srcId="{381FE595-F36E-42F2-BBFE-431E149F4DAA}" destId="{781B8DAE-59D9-4A89-8C10-0EF65FFCFAEB}" srcOrd="0" destOrd="0" presId="urn:microsoft.com/office/officeart/2005/8/layout/list1"/>
    <dgm:cxn modelId="{05F09E16-B4C4-4317-BA3A-34D7DD30C89B}" type="presParOf" srcId="{381FE595-F36E-42F2-BBFE-431E149F4DAA}" destId="{4660907D-190F-4938-9292-A334AB6214B1}" srcOrd="1" destOrd="0" presId="urn:microsoft.com/office/officeart/2005/8/layout/list1"/>
    <dgm:cxn modelId="{EA2F26BF-9A09-4EA3-8287-FA8D8559D6D8}" type="presParOf" srcId="{1020B17C-9B22-4BE8-819E-413C4ACD7128}" destId="{E2E4F827-77E3-4D32-919D-E8C0997372C1}" srcOrd="9" destOrd="0" presId="urn:microsoft.com/office/officeart/2005/8/layout/list1"/>
    <dgm:cxn modelId="{7C43B23F-C174-4A0D-A60D-B90EEF185E29}" type="presParOf" srcId="{1020B17C-9B22-4BE8-819E-413C4ACD7128}" destId="{5B3C8249-F2A7-476E-BEBA-74E097E50882}" srcOrd="10" destOrd="0" presId="urn:microsoft.com/office/officeart/2005/8/layout/list1"/>
  </dgm:cxnLst>
  <dgm:bg>
    <a:effectLst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4305A4-2FD3-4B1D-A38E-5C584F25CB52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754603A-2D04-4C4F-B7C7-D07A8A04477B}">
      <dgm:prSet phldrT="[Текст]" custT="1"/>
      <dgm:spPr/>
      <dgm:t>
        <a:bodyPr/>
        <a:lstStyle/>
        <a:p>
          <a:r>
            <a:rPr lang="ru-RU" sz="2000" dirty="0" smtClean="0"/>
            <a:t>Театрализация   основных видов музыкальной деятельности</a:t>
          </a:r>
          <a:endParaRPr lang="ru-RU" sz="2000" dirty="0"/>
        </a:p>
      </dgm:t>
    </dgm:pt>
    <dgm:pt modelId="{290F1460-41EC-49DB-9ED1-9E5A9F86158D}" type="parTrans" cxnId="{FAA94153-83DD-4662-98EB-5C604D9A9F5D}">
      <dgm:prSet/>
      <dgm:spPr/>
      <dgm:t>
        <a:bodyPr/>
        <a:lstStyle/>
        <a:p>
          <a:endParaRPr lang="ru-RU"/>
        </a:p>
      </dgm:t>
    </dgm:pt>
    <dgm:pt modelId="{B8E80D7B-63E5-45BF-850D-BDE7AB9FAE50}" type="sibTrans" cxnId="{FAA94153-83DD-4662-98EB-5C604D9A9F5D}">
      <dgm:prSet/>
      <dgm:spPr/>
      <dgm:t>
        <a:bodyPr/>
        <a:lstStyle/>
        <a:p>
          <a:endParaRPr lang="ru-RU"/>
        </a:p>
      </dgm:t>
    </dgm:pt>
    <dgm:pt modelId="{244C20CA-422C-4E06-85FF-26B8E6708F4F}">
      <dgm:prSet phldrT="[Текст]"/>
      <dgm:spPr/>
      <dgm:t>
        <a:bodyPr/>
        <a:lstStyle/>
        <a:p>
          <a:r>
            <a:rPr lang="ru-RU" dirty="0" smtClean="0"/>
            <a:t>Слушание музыки </a:t>
          </a:r>
          <a:endParaRPr lang="ru-RU" dirty="0"/>
        </a:p>
      </dgm:t>
    </dgm:pt>
    <dgm:pt modelId="{F397C4E2-4C38-47AE-81CB-DD2FC1B03BAD}" type="parTrans" cxnId="{64D4F65C-8D7C-4B50-B4D7-E4E1E07B3C14}">
      <dgm:prSet/>
      <dgm:spPr/>
      <dgm:t>
        <a:bodyPr/>
        <a:lstStyle/>
        <a:p>
          <a:endParaRPr lang="ru-RU"/>
        </a:p>
      </dgm:t>
    </dgm:pt>
    <dgm:pt modelId="{5619C0A5-0C2B-4B2F-8B4A-885D83CAF943}" type="sibTrans" cxnId="{64D4F65C-8D7C-4B50-B4D7-E4E1E07B3C14}">
      <dgm:prSet/>
      <dgm:spPr/>
      <dgm:t>
        <a:bodyPr/>
        <a:lstStyle/>
        <a:p>
          <a:endParaRPr lang="ru-RU"/>
        </a:p>
      </dgm:t>
    </dgm:pt>
    <dgm:pt modelId="{AB2839DE-2D33-4013-8980-7CB07C3500BB}">
      <dgm:prSet phldrT="[Текст]"/>
      <dgm:spPr/>
      <dgm:t>
        <a:bodyPr/>
        <a:lstStyle/>
        <a:p>
          <a:r>
            <a:rPr lang="ru-RU" dirty="0" smtClean="0"/>
            <a:t>Пение</a:t>
          </a:r>
          <a:endParaRPr lang="ru-RU" dirty="0"/>
        </a:p>
      </dgm:t>
    </dgm:pt>
    <dgm:pt modelId="{FA0CA89E-F4F1-4795-9654-9DF2062E1BF0}" type="parTrans" cxnId="{C789FFF8-659C-4916-8819-F840BE3B5C29}">
      <dgm:prSet/>
      <dgm:spPr/>
      <dgm:t>
        <a:bodyPr/>
        <a:lstStyle/>
        <a:p>
          <a:endParaRPr lang="ru-RU"/>
        </a:p>
      </dgm:t>
    </dgm:pt>
    <dgm:pt modelId="{5ACF0AFD-8145-468B-983D-8C597A8DC896}" type="sibTrans" cxnId="{C789FFF8-659C-4916-8819-F840BE3B5C29}">
      <dgm:prSet/>
      <dgm:spPr/>
      <dgm:t>
        <a:bodyPr/>
        <a:lstStyle/>
        <a:p>
          <a:endParaRPr lang="ru-RU"/>
        </a:p>
      </dgm:t>
    </dgm:pt>
    <dgm:pt modelId="{198DE5B5-F331-4D5D-B080-7095DA7D4796}">
      <dgm:prSet phldrT="[Текст]" custT="1"/>
      <dgm:spPr/>
      <dgm:t>
        <a:bodyPr/>
        <a:lstStyle/>
        <a:p>
          <a:r>
            <a:rPr lang="ru-RU" sz="2000" dirty="0" smtClean="0"/>
            <a:t>Личный опыт ребенка, «личный смысл»</a:t>
          </a:r>
          <a:endParaRPr lang="ru-RU" sz="2000" dirty="0"/>
        </a:p>
      </dgm:t>
    </dgm:pt>
    <dgm:pt modelId="{4688CBE8-CA10-4D00-B649-EF3AF378ECE7}" type="parTrans" cxnId="{7BD9F288-A86D-49F9-A5D2-DAA95E8A241F}">
      <dgm:prSet/>
      <dgm:spPr/>
      <dgm:t>
        <a:bodyPr/>
        <a:lstStyle/>
        <a:p>
          <a:endParaRPr lang="ru-RU"/>
        </a:p>
      </dgm:t>
    </dgm:pt>
    <dgm:pt modelId="{353C1D83-0935-4487-81C9-0BF139597ADF}" type="sibTrans" cxnId="{7BD9F288-A86D-49F9-A5D2-DAA95E8A241F}">
      <dgm:prSet/>
      <dgm:spPr/>
      <dgm:t>
        <a:bodyPr/>
        <a:lstStyle/>
        <a:p>
          <a:endParaRPr lang="ru-RU"/>
        </a:p>
      </dgm:t>
    </dgm:pt>
    <dgm:pt modelId="{B146C6A7-2CB1-4468-B4BD-6252988FE3D8}">
      <dgm:prSet phldrT="[Текст]"/>
      <dgm:spPr/>
      <dgm:t>
        <a:bodyPr/>
        <a:lstStyle/>
        <a:p>
          <a:r>
            <a:rPr lang="ru-RU" dirty="0" smtClean="0"/>
            <a:t>Этюды - импровизации</a:t>
          </a:r>
          <a:endParaRPr lang="ru-RU" dirty="0"/>
        </a:p>
      </dgm:t>
    </dgm:pt>
    <dgm:pt modelId="{EA07D56B-B1D6-4F7E-A511-7F9D8A4D5064}" type="parTrans" cxnId="{0AAAB5B6-EFFF-4ADE-8EAF-89CA9220AB3C}">
      <dgm:prSet/>
      <dgm:spPr/>
      <dgm:t>
        <a:bodyPr/>
        <a:lstStyle/>
        <a:p>
          <a:endParaRPr lang="ru-RU"/>
        </a:p>
      </dgm:t>
    </dgm:pt>
    <dgm:pt modelId="{221BB395-C351-4FFF-9C1B-8D288121F71A}" type="sibTrans" cxnId="{0AAAB5B6-EFFF-4ADE-8EAF-89CA9220AB3C}">
      <dgm:prSet/>
      <dgm:spPr/>
      <dgm:t>
        <a:bodyPr/>
        <a:lstStyle/>
        <a:p>
          <a:endParaRPr lang="ru-RU"/>
        </a:p>
      </dgm:t>
    </dgm:pt>
    <dgm:pt modelId="{078D3F43-8F84-4D07-AED9-F46078A46335}">
      <dgm:prSet phldrT="[Текст]"/>
      <dgm:spPr/>
      <dgm:t>
        <a:bodyPr/>
        <a:lstStyle/>
        <a:p>
          <a:r>
            <a:rPr lang="ru-RU" dirty="0" smtClean="0"/>
            <a:t>Определение сюжета песни, актерской задачи</a:t>
          </a:r>
          <a:endParaRPr lang="ru-RU" dirty="0"/>
        </a:p>
      </dgm:t>
    </dgm:pt>
    <dgm:pt modelId="{4B19A9A7-4BCB-49C4-B3FE-CF43CEDAC897}" type="parTrans" cxnId="{3DBC445F-765D-4BB2-97C2-244D744F321E}">
      <dgm:prSet/>
      <dgm:spPr/>
      <dgm:t>
        <a:bodyPr/>
        <a:lstStyle/>
        <a:p>
          <a:endParaRPr lang="ru-RU"/>
        </a:p>
      </dgm:t>
    </dgm:pt>
    <dgm:pt modelId="{39087458-CA50-4F2C-9708-C650D2FAEB39}" type="sibTrans" cxnId="{3DBC445F-765D-4BB2-97C2-244D744F321E}">
      <dgm:prSet/>
      <dgm:spPr/>
      <dgm:t>
        <a:bodyPr/>
        <a:lstStyle/>
        <a:p>
          <a:endParaRPr lang="ru-RU"/>
        </a:p>
      </dgm:t>
    </dgm:pt>
    <dgm:pt modelId="{5CA2A400-A486-41BC-9AD0-22C6A8E8DD4F}">
      <dgm:prSet phldrT="[Текст]"/>
      <dgm:spPr/>
      <dgm:t>
        <a:bodyPr/>
        <a:lstStyle/>
        <a:p>
          <a:r>
            <a:rPr lang="ru-RU" dirty="0" smtClean="0"/>
            <a:t>Ролевая импровизация</a:t>
          </a:r>
          <a:endParaRPr lang="ru-RU" dirty="0"/>
        </a:p>
      </dgm:t>
    </dgm:pt>
    <dgm:pt modelId="{68856564-E859-41BB-B6D7-B412176CC6F6}" type="parTrans" cxnId="{5A8B2819-ADDB-47E2-929C-9A6B76CFFAD1}">
      <dgm:prSet/>
      <dgm:spPr/>
      <dgm:t>
        <a:bodyPr/>
        <a:lstStyle/>
        <a:p>
          <a:endParaRPr lang="ru-RU"/>
        </a:p>
      </dgm:t>
    </dgm:pt>
    <dgm:pt modelId="{85BC3CEE-CDFA-47D9-81E0-E0F6227AF0D4}" type="sibTrans" cxnId="{5A8B2819-ADDB-47E2-929C-9A6B76CFFAD1}">
      <dgm:prSet/>
      <dgm:spPr/>
      <dgm:t>
        <a:bodyPr/>
        <a:lstStyle/>
        <a:p>
          <a:endParaRPr lang="ru-RU"/>
        </a:p>
      </dgm:t>
    </dgm:pt>
    <dgm:pt modelId="{231DADA7-D80A-4F22-8938-0EAB36EAE9E1}">
      <dgm:prSet phldrT="[Текст]"/>
      <dgm:spPr/>
      <dgm:t>
        <a:bodyPr/>
        <a:lstStyle/>
        <a:p>
          <a:r>
            <a:rPr lang="ru-RU" dirty="0" smtClean="0"/>
            <a:t>Музыкально ритмические движения</a:t>
          </a:r>
          <a:endParaRPr lang="ru-RU" dirty="0"/>
        </a:p>
      </dgm:t>
    </dgm:pt>
    <dgm:pt modelId="{32BE3624-86DD-4632-9A39-613E7C4D9BB8}" type="parTrans" cxnId="{98E43064-2A51-4212-B032-949D04315384}">
      <dgm:prSet/>
      <dgm:spPr/>
      <dgm:t>
        <a:bodyPr/>
        <a:lstStyle/>
        <a:p>
          <a:endParaRPr lang="ru-RU"/>
        </a:p>
      </dgm:t>
    </dgm:pt>
    <dgm:pt modelId="{CB92165D-5A45-49F7-A0A3-95A36DD7F490}" type="sibTrans" cxnId="{98E43064-2A51-4212-B032-949D04315384}">
      <dgm:prSet/>
      <dgm:spPr/>
      <dgm:t>
        <a:bodyPr/>
        <a:lstStyle/>
        <a:p>
          <a:endParaRPr lang="ru-RU"/>
        </a:p>
      </dgm:t>
    </dgm:pt>
    <dgm:pt modelId="{6380C069-3982-469B-8144-D67508DBE5DB}">
      <dgm:prSet phldrT="[Текст]" custT="1"/>
      <dgm:spPr/>
      <dgm:t>
        <a:bodyPr/>
        <a:lstStyle/>
        <a:p>
          <a:pPr algn="just">
            <a:lnSpc>
              <a:spcPct val="250000"/>
            </a:lnSpc>
          </a:pPr>
          <a:r>
            <a:rPr lang="ru-RU" sz="1400" smtClean="0"/>
            <a:t>Чтение стихов под музыку, поиск родства  музыкальной и речевой интонации;</a:t>
          </a:r>
        </a:p>
        <a:p>
          <a:pPr algn="just">
            <a:lnSpc>
              <a:spcPct val="90000"/>
            </a:lnSpc>
          </a:pPr>
          <a:r>
            <a:rPr lang="ru-RU" sz="1400" smtClean="0"/>
            <a:t>Слияние жеста, мимики  и «музыкальной» интонации;</a:t>
          </a:r>
        </a:p>
        <a:p>
          <a:pPr algn="just">
            <a:lnSpc>
              <a:spcPct val="90000"/>
            </a:lnSpc>
          </a:pPr>
          <a:r>
            <a:rPr lang="ru-RU" sz="1400" smtClean="0"/>
            <a:t>Взаимодействие в парах, подгруппах, между мальчиками и девочками</a:t>
          </a:r>
        </a:p>
        <a:p>
          <a:pPr algn="just">
            <a:lnSpc>
              <a:spcPct val="90000"/>
            </a:lnSpc>
          </a:pPr>
          <a:endParaRPr lang="ru-RU" sz="1600" dirty="0"/>
        </a:p>
      </dgm:t>
    </dgm:pt>
    <dgm:pt modelId="{82324165-CD01-46A2-BE51-33E146013E12}" type="parTrans" cxnId="{471212AE-109D-4093-B96B-A25DE771F044}">
      <dgm:prSet/>
      <dgm:spPr/>
      <dgm:t>
        <a:bodyPr/>
        <a:lstStyle/>
        <a:p>
          <a:endParaRPr lang="ru-RU"/>
        </a:p>
      </dgm:t>
    </dgm:pt>
    <dgm:pt modelId="{6E7D9A92-1894-49C6-96DA-AA82DDC81722}" type="sibTrans" cxnId="{471212AE-109D-4093-B96B-A25DE771F044}">
      <dgm:prSet/>
      <dgm:spPr/>
      <dgm:t>
        <a:bodyPr/>
        <a:lstStyle/>
        <a:p>
          <a:endParaRPr lang="ru-RU"/>
        </a:p>
      </dgm:t>
    </dgm:pt>
    <dgm:pt modelId="{21B21233-E5C5-4D60-846D-162224AE2D3C}" type="pres">
      <dgm:prSet presAssocID="{194305A4-2FD3-4B1D-A38E-5C584F25CB5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4A6011-9EC5-447A-A057-5925784EB2BD}" type="pres">
      <dgm:prSet presAssocID="{6380C069-3982-469B-8144-D67508DBE5DB}" presName="boxAndChildren" presStyleCnt="0"/>
      <dgm:spPr/>
    </dgm:pt>
    <dgm:pt modelId="{57C16A65-0454-44ED-A352-1FDE3CDDA7E1}" type="pres">
      <dgm:prSet presAssocID="{6380C069-3982-469B-8144-D67508DBE5DB}" presName="parentTextBox" presStyleLbl="node1" presStyleIdx="0" presStyleCnt="3"/>
      <dgm:spPr/>
      <dgm:t>
        <a:bodyPr/>
        <a:lstStyle/>
        <a:p>
          <a:endParaRPr lang="ru-RU"/>
        </a:p>
      </dgm:t>
    </dgm:pt>
    <dgm:pt modelId="{603577A0-0E25-482D-893E-6EE1D621C8AE}" type="pres">
      <dgm:prSet presAssocID="{353C1D83-0935-4487-81C9-0BF139597ADF}" presName="sp" presStyleCnt="0"/>
      <dgm:spPr/>
    </dgm:pt>
    <dgm:pt modelId="{8E415E8F-B63F-4E60-AE3D-7B4D30A607B6}" type="pres">
      <dgm:prSet presAssocID="{198DE5B5-F331-4D5D-B080-7095DA7D4796}" presName="arrowAndChildren" presStyleCnt="0"/>
      <dgm:spPr/>
    </dgm:pt>
    <dgm:pt modelId="{CA53EC05-9FB1-4078-B880-7AC734A17520}" type="pres">
      <dgm:prSet presAssocID="{198DE5B5-F331-4D5D-B080-7095DA7D4796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CF794B5F-DE46-48BD-9C2E-EF1839C9A551}" type="pres">
      <dgm:prSet presAssocID="{198DE5B5-F331-4D5D-B080-7095DA7D4796}" presName="arrow" presStyleLbl="node1" presStyleIdx="1" presStyleCnt="3" custLinFactNeighborX="-348" custLinFactNeighborY="-1043"/>
      <dgm:spPr/>
      <dgm:t>
        <a:bodyPr/>
        <a:lstStyle/>
        <a:p>
          <a:endParaRPr lang="ru-RU"/>
        </a:p>
      </dgm:t>
    </dgm:pt>
    <dgm:pt modelId="{82670820-B0D8-4EDC-BE72-B1B0FBFAC38E}" type="pres">
      <dgm:prSet presAssocID="{198DE5B5-F331-4D5D-B080-7095DA7D4796}" presName="descendantArrow" presStyleCnt="0"/>
      <dgm:spPr/>
    </dgm:pt>
    <dgm:pt modelId="{66B1B36D-B4BA-48FA-8E91-8BF5365D82FD}" type="pres">
      <dgm:prSet presAssocID="{B146C6A7-2CB1-4468-B4BD-6252988FE3D8}" presName="childTextArrow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AB990B-2075-4DF8-99C8-A833E66FEF7E}" type="pres">
      <dgm:prSet presAssocID="{078D3F43-8F84-4D07-AED9-F46078A46335}" presName="childTextArrow" presStyleLbl="fgAccFollowNode1" presStyleIdx="1" presStyleCnt="6" custLinFactNeighborY="4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63588B-C3DB-4EB5-903D-07EED086DEC6}" type="pres">
      <dgm:prSet presAssocID="{5CA2A400-A486-41BC-9AD0-22C6A8E8DD4F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7ABEC3-F149-4523-BECC-6633D18D85B3}" type="pres">
      <dgm:prSet presAssocID="{B8E80D7B-63E5-45BF-850D-BDE7AB9FAE50}" presName="sp" presStyleCnt="0"/>
      <dgm:spPr/>
    </dgm:pt>
    <dgm:pt modelId="{6E23DC2E-01A7-4DB2-884D-08923DE652B7}" type="pres">
      <dgm:prSet presAssocID="{4754603A-2D04-4C4F-B7C7-D07A8A04477B}" presName="arrowAndChildren" presStyleCnt="0"/>
      <dgm:spPr/>
    </dgm:pt>
    <dgm:pt modelId="{C74A2EB2-E3D7-49C4-AAE7-D01A356FC2BF}" type="pres">
      <dgm:prSet presAssocID="{4754603A-2D04-4C4F-B7C7-D07A8A04477B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C39CF28E-D7E5-48EC-9AD8-B2C602F7C4F4}" type="pres">
      <dgm:prSet presAssocID="{4754603A-2D04-4C4F-B7C7-D07A8A04477B}" presName="arrow" presStyleLbl="node1" presStyleIdx="2" presStyleCnt="3" custLinFactNeighborX="520" custLinFactNeighborY="2445"/>
      <dgm:spPr/>
      <dgm:t>
        <a:bodyPr/>
        <a:lstStyle/>
        <a:p>
          <a:endParaRPr lang="ru-RU"/>
        </a:p>
      </dgm:t>
    </dgm:pt>
    <dgm:pt modelId="{A0562E8B-7EF8-4DDF-973C-7155B9BFB6F3}" type="pres">
      <dgm:prSet presAssocID="{4754603A-2D04-4C4F-B7C7-D07A8A04477B}" presName="descendantArrow" presStyleCnt="0"/>
      <dgm:spPr/>
    </dgm:pt>
    <dgm:pt modelId="{E32C7B89-3910-455C-8B62-93C78DEC14C9}" type="pres">
      <dgm:prSet presAssocID="{244C20CA-422C-4E06-85FF-26B8E6708F4F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2F5310-0CEB-4149-A8FF-2B5CF74A4BB1}" type="pres">
      <dgm:prSet presAssocID="{AB2839DE-2D33-4013-8980-7CB07C3500BB}" presName="childTextArrow" presStyleLbl="fgAccFollowNode1" presStyleIdx="4" presStyleCnt="6" custLinFactNeighborY="1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0A72A7-E4E1-4594-B345-D9E173B939D0}" type="pres">
      <dgm:prSet presAssocID="{231DADA7-D80A-4F22-8938-0EAB36EAE9E1}" presName="childTextArrow" presStyleLbl="fgAccFollowNode1" presStyleIdx="5" presStyleCnt="6" custLinFactNeighborY="1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89302F-DA8A-44F8-AF00-32A61993FE66}" type="presOf" srcId="{194305A4-2FD3-4B1D-A38E-5C584F25CB52}" destId="{21B21233-E5C5-4D60-846D-162224AE2D3C}" srcOrd="0" destOrd="0" presId="urn:microsoft.com/office/officeart/2005/8/layout/process4"/>
    <dgm:cxn modelId="{426D83E1-2472-4F4D-AF76-184746F543E6}" type="presOf" srcId="{B146C6A7-2CB1-4468-B4BD-6252988FE3D8}" destId="{66B1B36D-B4BA-48FA-8E91-8BF5365D82FD}" srcOrd="0" destOrd="0" presId="urn:microsoft.com/office/officeart/2005/8/layout/process4"/>
    <dgm:cxn modelId="{C789FFF8-659C-4916-8819-F840BE3B5C29}" srcId="{4754603A-2D04-4C4F-B7C7-D07A8A04477B}" destId="{AB2839DE-2D33-4013-8980-7CB07C3500BB}" srcOrd="1" destOrd="0" parTransId="{FA0CA89E-F4F1-4795-9654-9DF2062E1BF0}" sibTransId="{5ACF0AFD-8145-468B-983D-8C597A8DC896}"/>
    <dgm:cxn modelId="{69996CE7-2086-48E8-9FA5-4BDFA132BB9A}" type="presOf" srcId="{4754603A-2D04-4C4F-B7C7-D07A8A04477B}" destId="{C74A2EB2-E3D7-49C4-AAE7-D01A356FC2BF}" srcOrd="0" destOrd="0" presId="urn:microsoft.com/office/officeart/2005/8/layout/process4"/>
    <dgm:cxn modelId="{0AAAB5B6-EFFF-4ADE-8EAF-89CA9220AB3C}" srcId="{198DE5B5-F331-4D5D-B080-7095DA7D4796}" destId="{B146C6A7-2CB1-4468-B4BD-6252988FE3D8}" srcOrd="0" destOrd="0" parTransId="{EA07D56B-B1D6-4F7E-A511-7F9D8A4D5064}" sibTransId="{221BB395-C351-4FFF-9C1B-8D288121F71A}"/>
    <dgm:cxn modelId="{3DBC445F-765D-4BB2-97C2-244D744F321E}" srcId="{198DE5B5-F331-4D5D-B080-7095DA7D4796}" destId="{078D3F43-8F84-4D07-AED9-F46078A46335}" srcOrd="1" destOrd="0" parTransId="{4B19A9A7-4BCB-49C4-B3FE-CF43CEDAC897}" sibTransId="{39087458-CA50-4F2C-9708-C650D2FAEB39}"/>
    <dgm:cxn modelId="{F1EABB23-899D-480B-8F75-D343B6A9DA16}" type="presOf" srcId="{4754603A-2D04-4C4F-B7C7-D07A8A04477B}" destId="{C39CF28E-D7E5-48EC-9AD8-B2C602F7C4F4}" srcOrd="1" destOrd="0" presId="urn:microsoft.com/office/officeart/2005/8/layout/process4"/>
    <dgm:cxn modelId="{471212AE-109D-4093-B96B-A25DE771F044}" srcId="{194305A4-2FD3-4B1D-A38E-5C584F25CB52}" destId="{6380C069-3982-469B-8144-D67508DBE5DB}" srcOrd="2" destOrd="0" parTransId="{82324165-CD01-46A2-BE51-33E146013E12}" sibTransId="{6E7D9A92-1894-49C6-96DA-AA82DDC81722}"/>
    <dgm:cxn modelId="{8293BBB6-014B-4348-A41A-927E54A78513}" type="presOf" srcId="{078D3F43-8F84-4D07-AED9-F46078A46335}" destId="{14AB990B-2075-4DF8-99C8-A833E66FEF7E}" srcOrd="0" destOrd="0" presId="urn:microsoft.com/office/officeart/2005/8/layout/process4"/>
    <dgm:cxn modelId="{64D4F65C-8D7C-4B50-B4D7-E4E1E07B3C14}" srcId="{4754603A-2D04-4C4F-B7C7-D07A8A04477B}" destId="{244C20CA-422C-4E06-85FF-26B8E6708F4F}" srcOrd="0" destOrd="0" parTransId="{F397C4E2-4C38-47AE-81CB-DD2FC1B03BAD}" sibTransId="{5619C0A5-0C2B-4B2F-8B4A-885D83CAF943}"/>
    <dgm:cxn modelId="{E7C18AA0-9BD0-4C0E-B0DC-04CC2C990B1D}" type="presOf" srcId="{244C20CA-422C-4E06-85FF-26B8E6708F4F}" destId="{E32C7B89-3910-455C-8B62-93C78DEC14C9}" srcOrd="0" destOrd="0" presId="urn:microsoft.com/office/officeart/2005/8/layout/process4"/>
    <dgm:cxn modelId="{FBCA3B63-69C9-49CA-A335-87C9FADCBC38}" type="presOf" srcId="{198DE5B5-F331-4D5D-B080-7095DA7D4796}" destId="{CA53EC05-9FB1-4078-B880-7AC734A17520}" srcOrd="0" destOrd="0" presId="urn:microsoft.com/office/officeart/2005/8/layout/process4"/>
    <dgm:cxn modelId="{7D7C9A70-59C1-4438-8918-F21563EC9A2A}" type="presOf" srcId="{198DE5B5-F331-4D5D-B080-7095DA7D4796}" destId="{CF794B5F-DE46-48BD-9C2E-EF1839C9A551}" srcOrd="1" destOrd="0" presId="urn:microsoft.com/office/officeart/2005/8/layout/process4"/>
    <dgm:cxn modelId="{5A8B2819-ADDB-47E2-929C-9A6B76CFFAD1}" srcId="{198DE5B5-F331-4D5D-B080-7095DA7D4796}" destId="{5CA2A400-A486-41BC-9AD0-22C6A8E8DD4F}" srcOrd="2" destOrd="0" parTransId="{68856564-E859-41BB-B6D7-B412176CC6F6}" sibTransId="{85BC3CEE-CDFA-47D9-81E0-E0F6227AF0D4}"/>
    <dgm:cxn modelId="{98E43064-2A51-4212-B032-949D04315384}" srcId="{4754603A-2D04-4C4F-B7C7-D07A8A04477B}" destId="{231DADA7-D80A-4F22-8938-0EAB36EAE9E1}" srcOrd="2" destOrd="0" parTransId="{32BE3624-86DD-4632-9A39-613E7C4D9BB8}" sibTransId="{CB92165D-5A45-49F7-A0A3-95A36DD7F490}"/>
    <dgm:cxn modelId="{7BD9F288-A86D-49F9-A5D2-DAA95E8A241F}" srcId="{194305A4-2FD3-4B1D-A38E-5C584F25CB52}" destId="{198DE5B5-F331-4D5D-B080-7095DA7D4796}" srcOrd="1" destOrd="0" parTransId="{4688CBE8-CA10-4D00-B649-EF3AF378ECE7}" sibTransId="{353C1D83-0935-4487-81C9-0BF139597ADF}"/>
    <dgm:cxn modelId="{FAA94153-83DD-4662-98EB-5C604D9A9F5D}" srcId="{194305A4-2FD3-4B1D-A38E-5C584F25CB52}" destId="{4754603A-2D04-4C4F-B7C7-D07A8A04477B}" srcOrd="0" destOrd="0" parTransId="{290F1460-41EC-49DB-9ED1-9E5A9F86158D}" sibTransId="{B8E80D7B-63E5-45BF-850D-BDE7AB9FAE50}"/>
    <dgm:cxn modelId="{CE928E6B-7983-4D6C-97C5-A19415199DCA}" type="presOf" srcId="{AB2839DE-2D33-4013-8980-7CB07C3500BB}" destId="{582F5310-0CEB-4149-A8FF-2B5CF74A4BB1}" srcOrd="0" destOrd="0" presId="urn:microsoft.com/office/officeart/2005/8/layout/process4"/>
    <dgm:cxn modelId="{E61E1A17-7C52-4EE0-9112-04779D7907E7}" type="presOf" srcId="{6380C069-3982-469B-8144-D67508DBE5DB}" destId="{57C16A65-0454-44ED-A352-1FDE3CDDA7E1}" srcOrd="0" destOrd="0" presId="urn:microsoft.com/office/officeart/2005/8/layout/process4"/>
    <dgm:cxn modelId="{FDFED1EB-3AAE-407B-A3C9-F19CD8C49943}" type="presOf" srcId="{5CA2A400-A486-41BC-9AD0-22C6A8E8DD4F}" destId="{6863588B-C3DB-4EB5-903D-07EED086DEC6}" srcOrd="0" destOrd="0" presId="urn:microsoft.com/office/officeart/2005/8/layout/process4"/>
    <dgm:cxn modelId="{B5D06BA1-2987-443C-BF70-365B274D41EE}" type="presOf" srcId="{231DADA7-D80A-4F22-8938-0EAB36EAE9E1}" destId="{C00A72A7-E4E1-4594-B345-D9E173B939D0}" srcOrd="0" destOrd="0" presId="urn:microsoft.com/office/officeart/2005/8/layout/process4"/>
    <dgm:cxn modelId="{33380D68-E38B-4285-AE1C-2067D36113E3}" type="presParOf" srcId="{21B21233-E5C5-4D60-846D-162224AE2D3C}" destId="{8F4A6011-9EC5-447A-A057-5925784EB2BD}" srcOrd="0" destOrd="0" presId="urn:microsoft.com/office/officeart/2005/8/layout/process4"/>
    <dgm:cxn modelId="{357B747B-DFFA-4D1E-867E-A9D7540279ED}" type="presParOf" srcId="{8F4A6011-9EC5-447A-A057-5925784EB2BD}" destId="{57C16A65-0454-44ED-A352-1FDE3CDDA7E1}" srcOrd="0" destOrd="0" presId="urn:microsoft.com/office/officeart/2005/8/layout/process4"/>
    <dgm:cxn modelId="{CDA3A08C-92D7-4DC1-8F4E-A78B438C0D40}" type="presParOf" srcId="{21B21233-E5C5-4D60-846D-162224AE2D3C}" destId="{603577A0-0E25-482D-893E-6EE1D621C8AE}" srcOrd="1" destOrd="0" presId="urn:microsoft.com/office/officeart/2005/8/layout/process4"/>
    <dgm:cxn modelId="{B783025E-4C1E-4430-8998-089C2F83DE11}" type="presParOf" srcId="{21B21233-E5C5-4D60-846D-162224AE2D3C}" destId="{8E415E8F-B63F-4E60-AE3D-7B4D30A607B6}" srcOrd="2" destOrd="0" presId="urn:microsoft.com/office/officeart/2005/8/layout/process4"/>
    <dgm:cxn modelId="{4A0C2495-6549-4234-83F9-EB93AC2FDE7C}" type="presParOf" srcId="{8E415E8F-B63F-4E60-AE3D-7B4D30A607B6}" destId="{CA53EC05-9FB1-4078-B880-7AC734A17520}" srcOrd="0" destOrd="0" presId="urn:microsoft.com/office/officeart/2005/8/layout/process4"/>
    <dgm:cxn modelId="{76486027-7EF2-4EFE-94B9-56DFF00B2B52}" type="presParOf" srcId="{8E415E8F-B63F-4E60-AE3D-7B4D30A607B6}" destId="{CF794B5F-DE46-48BD-9C2E-EF1839C9A551}" srcOrd="1" destOrd="0" presId="urn:microsoft.com/office/officeart/2005/8/layout/process4"/>
    <dgm:cxn modelId="{3D20096E-6F1A-43A4-950E-FEB3C41B8171}" type="presParOf" srcId="{8E415E8F-B63F-4E60-AE3D-7B4D30A607B6}" destId="{82670820-B0D8-4EDC-BE72-B1B0FBFAC38E}" srcOrd="2" destOrd="0" presId="urn:microsoft.com/office/officeart/2005/8/layout/process4"/>
    <dgm:cxn modelId="{DCAB3E1F-0244-4966-8926-C245947EA97B}" type="presParOf" srcId="{82670820-B0D8-4EDC-BE72-B1B0FBFAC38E}" destId="{66B1B36D-B4BA-48FA-8E91-8BF5365D82FD}" srcOrd="0" destOrd="0" presId="urn:microsoft.com/office/officeart/2005/8/layout/process4"/>
    <dgm:cxn modelId="{D58A3C97-201D-43BA-BCC5-9E0AFB3B660F}" type="presParOf" srcId="{82670820-B0D8-4EDC-BE72-B1B0FBFAC38E}" destId="{14AB990B-2075-4DF8-99C8-A833E66FEF7E}" srcOrd="1" destOrd="0" presId="urn:microsoft.com/office/officeart/2005/8/layout/process4"/>
    <dgm:cxn modelId="{6D65D6B0-2FF8-4DC6-A8E1-7C3C25D35ADC}" type="presParOf" srcId="{82670820-B0D8-4EDC-BE72-B1B0FBFAC38E}" destId="{6863588B-C3DB-4EB5-903D-07EED086DEC6}" srcOrd="2" destOrd="0" presId="urn:microsoft.com/office/officeart/2005/8/layout/process4"/>
    <dgm:cxn modelId="{564A60DA-B0B2-48F7-96D3-3A30FF17DDD5}" type="presParOf" srcId="{21B21233-E5C5-4D60-846D-162224AE2D3C}" destId="{D17ABEC3-F149-4523-BECC-6633D18D85B3}" srcOrd="3" destOrd="0" presId="urn:microsoft.com/office/officeart/2005/8/layout/process4"/>
    <dgm:cxn modelId="{4902A1A2-60DE-48C2-936B-DF58B2E7E26B}" type="presParOf" srcId="{21B21233-E5C5-4D60-846D-162224AE2D3C}" destId="{6E23DC2E-01A7-4DB2-884D-08923DE652B7}" srcOrd="4" destOrd="0" presId="urn:microsoft.com/office/officeart/2005/8/layout/process4"/>
    <dgm:cxn modelId="{901D57CA-0BDC-4D4E-81D7-23399F28924A}" type="presParOf" srcId="{6E23DC2E-01A7-4DB2-884D-08923DE652B7}" destId="{C74A2EB2-E3D7-49C4-AAE7-D01A356FC2BF}" srcOrd="0" destOrd="0" presId="urn:microsoft.com/office/officeart/2005/8/layout/process4"/>
    <dgm:cxn modelId="{995B82B2-9BB4-4522-A31F-37A80A23E359}" type="presParOf" srcId="{6E23DC2E-01A7-4DB2-884D-08923DE652B7}" destId="{C39CF28E-D7E5-48EC-9AD8-B2C602F7C4F4}" srcOrd="1" destOrd="0" presId="urn:microsoft.com/office/officeart/2005/8/layout/process4"/>
    <dgm:cxn modelId="{F827334A-3A6F-4AB1-A6F7-7D8FF72752EC}" type="presParOf" srcId="{6E23DC2E-01A7-4DB2-884D-08923DE652B7}" destId="{A0562E8B-7EF8-4DDF-973C-7155B9BFB6F3}" srcOrd="2" destOrd="0" presId="urn:microsoft.com/office/officeart/2005/8/layout/process4"/>
    <dgm:cxn modelId="{E9C54381-7946-4E76-A778-406F0D7D05D0}" type="presParOf" srcId="{A0562E8B-7EF8-4DDF-973C-7155B9BFB6F3}" destId="{E32C7B89-3910-455C-8B62-93C78DEC14C9}" srcOrd="0" destOrd="0" presId="urn:microsoft.com/office/officeart/2005/8/layout/process4"/>
    <dgm:cxn modelId="{CD15C09D-ABE3-43EC-BD32-8E83534CC7CA}" type="presParOf" srcId="{A0562E8B-7EF8-4DDF-973C-7155B9BFB6F3}" destId="{582F5310-0CEB-4149-A8FF-2B5CF74A4BB1}" srcOrd="1" destOrd="0" presId="urn:microsoft.com/office/officeart/2005/8/layout/process4"/>
    <dgm:cxn modelId="{73E3965E-4C62-4482-A7CF-81B551FBCE7C}" type="presParOf" srcId="{A0562E8B-7EF8-4DDF-973C-7155B9BFB6F3}" destId="{C00A72A7-E4E1-4594-B345-D9E173B939D0}" srcOrd="2" destOrd="0" presId="urn:microsoft.com/office/officeart/2005/8/layout/process4"/>
  </dgm:cxnLst>
  <dgm:bg>
    <a:effectLst>
      <a:glow rad="228600">
        <a:schemeClr val="accent3">
          <a:satMod val="175000"/>
          <a:alpha val="40000"/>
        </a:schemeClr>
      </a:glow>
    </a:effectLst>
  </dgm:bg>
  <dgm:whole>
    <a:ln>
      <a:solidFill>
        <a:schemeClr val="accent5">
          <a:lumMod val="50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CED2FF-882C-41FF-A284-96BF1F82E832}">
      <dsp:nvSpPr>
        <dsp:cNvPr id="0" name=""/>
        <dsp:cNvSpPr/>
      </dsp:nvSpPr>
      <dsp:spPr>
        <a:xfrm>
          <a:off x="0" y="1507130"/>
          <a:ext cx="7499351" cy="17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BFD366-4D1C-4D34-8556-FA8B548F584E}">
      <dsp:nvSpPr>
        <dsp:cNvPr id="0" name=""/>
        <dsp:cNvSpPr/>
      </dsp:nvSpPr>
      <dsp:spPr>
        <a:xfrm>
          <a:off x="374601" y="238067"/>
          <a:ext cx="6745004" cy="136126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ИГРОВЫЕ  ТЕХНОЛОГИИ   НА  МУЗЫКАЛЬНЫХ ЗАНЯТИЯХ</a:t>
          </a:r>
          <a:endParaRPr lang="ru-RU" sz="2000" b="1" u="sng" kern="1200" cap="none" spc="0" dirty="0">
            <a:ln w="19050">
              <a:prstDash val="solid"/>
            </a:ln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none" kern="1200" cap="none" spc="0" dirty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Метод </a:t>
          </a:r>
          <a:r>
            <a:rPr lang="ru-RU" sz="2000" b="1" u="none" kern="1200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театрализации  в основных видах музыкальной деятельности</a:t>
          </a:r>
          <a:endParaRPr lang="ru-RU" sz="2000" b="1" u="none" kern="1200" cap="none" spc="0" dirty="0">
            <a:ln w="19050">
              <a:prstDash val="solid"/>
            </a:ln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74601" y="238067"/>
        <a:ext cx="6745004" cy="1361269"/>
      </dsp:txXfrm>
    </dsp:sp>
    <dsp:sp modelId="{A6126B57-6748-407E-9A6A-4D44E1ADCB41}">
      <dsp:nvSpPr>
        <dsp:cNvPr id="0" name=""/>
        <dsp:cNvSpPr/>
      </dsp:nvSpPr>
      <dsp:spPr>
        <a:xfrm>
          <a:off x="0" y="2968465"/>
          <a:ext cx="7499351" cy="17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941847"/>
              <a:satOff val="-30260"/>
              <a:lumOff val="5588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86AE44-38E8-465B-834D-47FCDF5D462F}">
      <dsp:nvSpPr>
        <dsp:cNvPr id="0" name=""/>
        <dsp:cNvSpPr/>
      </dsp:nvSpPr>
      <dsp:spPr>
        <a:xfrm>
          <a:off x="374601" y="1710217"/>
          <a:ext cx="6863843" cy="1361567"/>
        </a:xfrm>
        <a:prstGeom prst="roundRect">
          <a:avLst/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92000"/>
                <a:satMod val="170000"/>
              </a:schemeClr>
            </a:gs>
            <a:gs pos="15000">
              <a:schemeClr val="accent5">
                <a:hueOff val="5941847"/>
                <a:satOff val="-30260"/>
                <a:lumOff val="5588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5941847"/>
                <a:satOff val="-30260"/>
                <a:lumOff val="5588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cap="none" spc="0" dirty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ВЗАИМОДЕЙСТВИЕ СО </a:t>
          </a:r>
          <a:r>
            <a:rPr lang="ru-RU" sz="2000" b="1" u="sng" kern="1200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СПЕЦИАЛИСТАМИ 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u="none" kern="1200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  рамках проектной площадки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none" kern="1200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«ТЕХНОЛОГИЯ ФОРМИРОВАНИЯ ЭТИЧЕСКИХ НОРМ У СТАРШИХ  ДОШКОЛЬНИКОВ  В ПОЛИКУЛЬТУРНОЙ СРЕДЕ»</a:t>
          </a:r>
          <a:endParaRPr lang="ru-RU" sz="1600" b="1" u="none" kern="1200" cap="none" spc="0" dirty="0">
            <a:ln w="19050">
              <a:prstDash val="solid"/>
            </a:ln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74601" y="1710217"/>
        <a:ext cx="6863843" cy="1361567"/>
      </dsp:txXfrm>
    </dsp:sp>
    <dsp:sp modelId="{5B3C8249-F2A7-476E-BEBA-74E097E50882}">
      <dsp:nvSpPr>
        <dsp:cNvPr id="0" name=""/>
        <dsp:cNvSpPr/>
      </dsp:nvSpPr>
      <dsp:spPr>
        <a:xfrm>
          <a:off x="0" y="4386132"/>
          <a:ext cx="7499351" cy="17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660907D-190F-4938-9292-A334AB6214B1}">
      <dsp:nvSpPr>
        <dsp:cNvPr id="0" name=""/>
        <dsp:cNvSpPr/>
      </dsp:nvSpPr>
      <dsp:spPr>
        <a:xfrm>
          <a:off x="374601" y="3182665"/>
          <a:ext cx="6758325" cy="1306787"/>
        </a:xfrm>
        <a:prstGeom prst="roundRect">
          <a:avLst/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Индивидуальная  работа  и факультативная  работа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(Занятия сценической речью) с родителями и детьми</a:t>
          </a:r>
          <a:endParaRPr lang="ru-RU" sz="2000" b="1" kern="1200" cap="none" spc="0" dirty="0">
            <a:ln w="19050">
              <a:prstDash val="solid"/>
            </a:ln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74601" y="3182665"/>
        <a:ext cx="6758325" cy="13067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C16A65-0454-44ED-A352-1FDE3CDDA7E1}">
      <dsp:nvSpPr>
        <dsp:cNvPr id="0" name=""/>
        <dsp:cNvSpPr/>
      </dsp:nvSpPr>
      <dsp:spPr>
        <a:xfrm>
          <a:off x="0" y="3613665"/>
          <a:ext cx="7499351" cy="11860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25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Чтение стихов под музыку, поиск родства  музыкальной и речевой интонации;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Слияние жеста, мимики  и «музыкальной» интонации;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Взаимодействие в парах, подгруппах, между мальчиками и девочками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0" y="3613665"/>
        <a:ext cx="7499351" cy="1186085"/>
      </dsp:txXfrm>
    </dsp:sp>
    <dsp:sp modelId="{CF794B5F-DE46-48BD-9C2E-EF1839C9A551}">
      <dsp:nvSpPr>
        <dsp:cNvPr id="0" name=""/>
        <dsp:cNvSpPr/>
      </dsp:nvSpPr>
      <dsp:spPr>
        <a:xfrm rot="10800000">
          <a:off x="0" y="1788230"/>
          <a:ext cx="7499351" cy="1824199"/>
        </a:xfrm>
        <a:prstGeom prst="upArrowCallout">
          <a:avLst/>
        </a:prstGeom>
        <a:solidFill>
          <a:schemeClr val="accent4">
            <a:hueOff val="-1605168"/>
            <a:satOff val="19845"/>
            <a:lumOff val="-647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Личный опыт ребенка, «личный смысл»</a:t>
          </a:r>
          <a:endParaRPr lang="ru-RU" sz="2000" kern="1200" dirty="0"/>
        </a:p>
      </dsp:txBody>
      <dsp:txXfrm>
        <a:off x="0" y="1788230"/>
        <a:ext cx="7499351" cy="640294"/>
      </dsp:txXfrm>
    </dsp:sp>
    <dsp:sp modelId="{66B1B36D-B4BA-48FA-8E91-8BF5365D82FD}">
      <dsp:nvSpPr>
        <dsp:cNvPr id="0" name=""/>
        <dsp:cNvSpPr/>
      </dsp:nvSpPr>
      <dsp:spPr>
        <a:xfrm>
          <a:off x="3661" y="2447551"/>
          <a:ext cx="2497342" cy="54543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Этюды - импровизации</a:t>
          </a:r>
          <a:endParaRPr lang="ru-RU" sz="1600" kern="1200" dirty="0"/>
        </a:p>
      </dsp:txBody>
      <dsp:txXfrm>
        <a:off x="3661" y="2447551"/>
        <a:ext cx="2497342" cy="545435"/>
      </dsp:txXfrm>
    </dsp:sp>
    <dsp:sp modelId="{14AB990B-2075-4DF8-99C8-A833E66FEF7E}">
      <dsp:nvSpPr>
        <dsp:cNvPr id="0" name=""/>
        <dsp:cNvSpPr/>
      </dsp:nvSpPr>
      <dsp:spPr>
        <a:xfrm>
          <a:off x="2501004" y="2470181"/>
          <a:ext cx="2497342" cy="545435"/>
        </a:xfrm>
        <a:prstGeom prst="rect">
          <a:avLst/>
        </a:prstGeom>
        <a:solidFill>
          <a:schemeClr val="accent4">
            <a:tint val="40000"/>
            <a:alpha val="90000"/>
            <a:hueOff val="-907594"/>
            <a:satOff val="-1201"/>
            <a:lumOff val="-27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Определение сюжета песни, актерской задачи</a:t>
          </a:r>
          <a:endParaRPr lang="ru-RU" sz="1600" kern="1200" dirty="0"/>
        </a:p>
      </dsp:txBody>
      <dsp:txXfrm>
        <a:off x="2501004" y="2470181"/>
        <a:ext cx="2497342" cy="545435"/>
      </dsp:txXfrm>
    </dsp:sp>
    <dsp:sp modelId="{6863588B-C3DB-4EB5-903D-07EED086DEC6}">
      <dsp:nvSpPr>
        <dsp:cNvPr id="0" name=""/>
        <dsp:cNvSpPr/>
      </dsp:nvSpPr>
      <dsp:spPr>
        <a:xfrm>
          <a:off x="4998346" y="2447551"/>
          <a:ext cx="2497342" cy="545435"/>
        </a:xfrm>
        <a:prstGeom prst="rect">
          <a:avLst/>
        </a:prstGeom>
        <a:solidFill>
          <a:schemeClr val="accent4">
            <a:tint val="40000"/>
            <a:alpha val="90000"/>
            <a:hueOff val="-1815188"/>
            <a:satOff val="-2401"/>
            <a:lumOff val="-55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Ролевая импровизация</a:t>
          </a:r>
          <a:endParaRPr lang="ru-RU" sz="1600" kern="1200" dirty="0"/>
        </a:p>
      </dsp:txBody>
      <dsp:txXfrm>
        <a:off x="4998346" y="2447551"/>
        <a:ext cx="2497342" cy="545435"/>
      </dsp:txXfrm>
    </dsp:sp>
    <dsp:sp modelId="{C39CF28E-D7E5-48EC-9AD8-B2C602F7C4F4}">
      <dsp:nvSpPr>
        <dsp:cNvPr id="0" name=""/>
        <dsp:cNvSpPr/>
      </dsp:nvSpPr>
      <dsp:spPr>
        <a:xfrm rot="10800000">
          <a:off x="0" y="45450"/>
          <a:ext cx="7499351" cy="1824199"/>
        </a:xfrm>
        <a:prstGeom prst="upArrowCallout">
          <a:avLst/>
        </a:prstGeom>
        <a:solidFill>
          <a:schemeClr val="accent4">
            <a:hueOff val="-3210336"/>
            <a:satOff val="39690"/>
            <a:lumOff val="-12939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Театрализация   основных видов музыкальной деятельности</a:t>
          </a:r>
          <a:endParaRPr lang="ru-RU" sz="2000" kern="1200" dirty="0"/>
        </a:p>
      </dsp:txBody>
      <dsp:txXfrm>
        <a:off x="0" y="45450"/>
        <a:ext cx="7499351" cy="640294"/>
      </dsp:txXfrm>
    </dsp:sp>
    <dsp:sp modelId="{E32C7B89-3910-455C-8B62-93C78DEC14C9}">
      <dsp:nvSpPr>
        <dsp:cNvPr id="0" name=""/>
        <dsp:cNvSpPr/>
      </dsp:nvSpPr>
      <dsp:spPr>
        <a:xfrm>
          <a:off x="3661" y="641142"/>
          <a:ext cx="2497342" cy="545435"/>
        </a:xfrm>
        <a:prstGeom prst="rect">
          <a:avLst/>
        </a:prstGeom>
        <a:solidFill>
          <a:schemeClr val="accent4">
            <a:tint val="40000"/>
            <a:alpha val="90000"/>
            <a:hueOff val="-2722781"/>
            <a:satOff val="-3602"/>
            <a:lumOff val="-83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Слушание музыки </a:t>
          </a:r>
          <a:endParaRPr lang="ru-RU" sz="1600" kern="1200" dirty="0"/>
        </a:p>
      </dsp:txBody>
      <dsp:txXfrm>
        <a:off x="3661" y="641142"/>
        <a:ext cx="2497342" cy="545435"/>
      </dsp:txXfrm>
    </dsp:sp>
    <dsp:sp modelId="{582F5310-0CEB-4149-A8FF-2B5CF74A4BB1}">
      <dsp:nvSpPr>
        <dsp:cNvPr id="0" name=""/>
        <dsp:cNvSpPr/>
      </dsp:nvSpPr>
      <dsp:spPr>
        <a:xfrm>
          <a:off x="2501004" y="651631"/>
          <a:ext cx="2497342" cy="545435"/>
        </a:xfrm>
        <a:prstGeom prst="rect">
          <a:avLst/>
        </a:prstGeom>
        <a:solidFill>
          <a:schemeClr val="accent4">
            <a:tint val="40000"/>
            <a:alpha val="90000"/>
            <a:hueOff val="-3630375"/>
            <a:satOff val="-4802"/>
            <a:lumOff val="-111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Пение</a:t>
          </a:r>
          <a:endParaRPr lang="ru-RU" sz="1600" kern="1200" dirty="0"/>
        </a:p>
      </dsp:txBody>
      <dsp:txXfrm>
        <a:off x="2501004" y="651631"/>
        <a:ext cx="2497342" cy="545435"/>
      </dsp:txXfrm>
    </dsp:sp>
    <dsp:sp modelId="{C00A72A7-E4E1-4594-B345-D9E173B939D0}">
      <dsp:nvSpPr>
        <dsp:cNvPr id="0" name=""/>
        <dsp:cNvSpPr/>
      </dsp:nvSpPr>
      <dsp:spPr>
        <a:xfrm>
          <a:off x="4998346" y="651631"/>
          <a:ext cx="2497342" cy="545435"/>
        </a:xfrm>
        <a:prstGeom prst="rect">
          <a:avLst/>
        </a:prstGeom>
        <a:solidFill>
          <a:schemeClr val="accent4">
            <a:tint val="40000"/>
            <a:alpha val="90000"/>
            <a:hueOff val="-4537969"/>
            <a:satOff val="-6003"/>
            <a:lumOff val="-138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Музыкально ритмические движения</a:t>
          </a:r>
          <a:endParaRPr lang="ru-RU" sz="1600" kern="1200" dirty="0"/>
        </a:p>
      </dsp:txBody>
      <dsp:txXfrm>
        <a:off x="4998346" y="651631"/>
        <a:ext cx="2497342" cy="545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AFA57-B66E-4744-81A4-965AB2D0E2A4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F55B9-CD68-4503-80DC-3495FAF628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253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Особенность этого метода, в «наличии зрителя» и, следовательно, усилении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мотивации.Ребенок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анализирует, кому и что я хочу спеть, рассказать, станцевать, о чем, что должен понять зритель, слушатель? Таким образом, естественно автоматически включаются все средства выразительности, появляется смысл исполнительства.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А.Н.Леонтьев, известный отечественный психолог, разрабатывая проблему индивидуального вида деятельности в развитии детей, отмечал, что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деятельность не может положительно повлиять на воспитуемого, если она не имеет для него </a:t>
            </a:r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«личного смысла». 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целью воспитания субъективного отношения ребенка к музыке, мною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опробирован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успешно применяется авторский </a:t>
            </a:r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 театрализации основных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видов музыкальной деятельности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Особенность этого метода, в «наличии зрителя» и, следовательно, усилении мотивации. Ребенок анализирует, кому и что я хочу спеть, рассказать, станцевать, о чем, что должен понять зритель, слушатель? Таким образом, естественно автоматически включаются все средства выразительности, появляется смысл исполнительства.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Театрализация  на</a:t>
            </a:r>
            <a:r>
              <a:rPr lang="ru-RU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музыкальном </a:t>
            </a:r>
            <a:r>
              <a:rPr lang="ru-RU" sz="1200" b="1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занятии </a:t>
            </a:r>
            <a:r>
              <a:rPr lang="ru-RU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расширяет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развивающие и воспитательные возможности театра, усиливает эффект эмоционального воздействия как на настроение, так и на мироощущение ребёнка, поскольку к театральному языку мимики и жестов добавляется закодированный музыкальный язык мыслей и чувств. В этом случае у детей увеличивается количество и объём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сенсорно-перцептивных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анализаторов (зрительных, слуховых, двигательных).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Природная предрасположенность дошкольников к “напеванию” и “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пританцовыванию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объясняет их живой интерес к восприятию музыкально-театрального действа и участию в нём. Удовлетворение этих возрастных потребностей в музыкально-театральном творчестве освобождает ребенка от закомплексованности, дает ему ощущение своей особенности, приносит ребенку массу радостных минут и огромное наслаждение. Восприятие “поющих слов” в музыкальном спектакле становится более осознанным и чувственным за счёт подключения сенсорных систем, а собственная включённость в действие позволяет ребёнку смотреть не только на сцену, но и в “себя”, уловить своё переживание, зафиксировать его и оценить.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Принцип профессионального сотрудничества и сотворчества подразумевает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тесное конструктивное сотрудничество с семьей ребенка, психологом и логопедом.  В этом направлении я намерена систематизировать взаимодействие с психологом и логопедом, разработать долгосрочный проект( 2 года) по работе с детьми, нуждающимися в коррекции психолога, логопеда и как следствие помощи музыкального руководителя.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Помимо плановых консультаций, воспитателям и родителям, считаю важным наладить неформальное сотрудничество - индивидуальные занятия «Родитель и ребенок» по конкретной теме (работа над исполнением песни, работа над ролью в постановке, чтение стихов под музыку).Опыт показывает, стоит родителю вникнуть в «кухню» исполнительства, как появляется уважение к ребенку и его творчеству.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1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6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8" y="21103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85729"/>
            <a:ext cx="6840760" cy="1143008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Пути и возможности оптимизации работы музыкального руководителя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101" y="1447800"/>
          <a:ext cx="7499351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200800" cy="1224136"/>
          </a:xfrm>
          <a:solidFill>
            <a:srgbClr val="FFCC00"/>
          </a:solidFill>
          <a:ln>
            <a:solidFill>
              <a:srgbClr val="FFCC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Формы работы по театрализованной деятельности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75656" y="1394158"/>
          <a:ext cx="7215244" cy="5203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7622"/>
                <a:gridCol w="3607622"/>
              </a:tblGrid>
              <a:tr h="80434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Индивидуальная ,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с родителями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Групповая, факультативная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27425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 Работа на сценической речью (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Активизировать словаря детей, совершенствование звуковой культуры речи, интонационного строя, диалогической речи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Импровизации, </a:t>
                      </a:r>
                    </a:p>
                    <a:p>
                      <a:pPr lvl="0" algn="l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действия с предметами, в декорациях, в костюмах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03532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  Обозначение смысловых акцентов  в тексте роли (песни, стихотворения)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Ориентировка на сцене, распределение 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внимания на несколько объектов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03532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Поиск  сквозной линии  роли (повествования)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Коммуникативные отношения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 сверстниками, взаимодействие в мизансценах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03532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4. Зерно роли, суть темы (песня, стихотворение)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4. Разграничение</a:t>
                      </a:r>
                      <a:r>
                        <a:rPr lang="ru-RU" sz="1400" baseline="0" dirty="0" smtClean="0"/>
                        <a:t> по событиям, их смена. Технические перестановки,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звуковые, световые эффекты.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85728"/>
            <a:ext cx="7488832" cy="85725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 театрализации, 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музыкальных занятиях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1" y="1447800"/>
          <a:ext cx="7499351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320"/>
            <a:ext cx="7632848" cy="2002552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  театрализации  в пении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песня «Бабушка» муз </a:t>
            </a:r>
            <a:r>
              <a:rPr lang="ru-RU" sz="3600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Шаинского</a:t>
            </a:r>
            <a:endParaRPr lang="ru-RU" sz="3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DSC0115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435100" y="2484437"/>
            <a:ext cx="3657600" cy="2743200"/>
          </a:xfrm>
        </p:spPr>
      </p:pic>
      <p:pic>
        <p:nvPicPr>
          <p:cNvPr id="6" name="Содержимое 5" descr="DSC0115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276851" y="2484437"/>
            <a:ext cx="3657600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85728"/>
            <a:ext cx="7776864" cy="2927248"/>
          </a:xfrm>
          <a:solidFill>
            <a:srgbClr val="FFCC00"/>
          </a:solidFill>
        </p:spPr>
        <p:txBody>
          <a:bodyPr>
            <a:noAutofit/>
          </a:bodyPr>
          <a:lstStyle/>
          <a:p>
            <a:pPr lvl="0" algn="ctr"/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 …сами вымыли посуду и  с тех пор посуды нет!»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 актерского этюда к чистому интонированию 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(пение во взаимодействии, парами и подгруппами)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3600" i="1" dirty="0"/>
          </a:p>
        </p:txBody>
      </p:sp>
      <p:pic>
        <p:nvPicPr>
          <p:cNvPr id="5" name="Содержимое 4" descr="DSC0118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3286125"/>
            <a:ext cx="3657600" cy="2652889"/>
          </a:xfrm>
          <a:solidFill>
            <a:schemeClr val="accent4">
              <a:lumMod val="75000"/>
            </a:schemeClr>
          </a:solidFill>
        </p:spPr>
      </p:pic>
      <p:pic>
        <p:nvPicPr>
          <p:cNvPr id="6" name="Содержимое 5" descr="DSC0115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14943" y="3286125"/>
            <a:ext cx="3657600" cy="26528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320"/>
            <a:ext cx="7776864" cy="2074560"/>
          </a:xfrm>
          <a:solidFill>
            <a:srgbClr val="FFCC00"/>
          </a:solidFill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 Я девчонка хоть куда!» </a:t>
            </a:r>
            <a:b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муз. </a:t>
            </a:r>
            <a:r>
              <a:rPr lang="ru-RU" sz="4000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Гомоновой</a:t>
            </a:r>
            <a:endParaRPr lang="ru-RU" sz="4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Содержимое 6" descr="DSC012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2484437"/>
            <a:ext cx="3657600" cy="2743200"/>
          </a:xfrm>
        </p:spPr>
      </p:pic>
      <p:pic>
        <p:nvPicPr>
          <p:cNvPr id="8" name="Содержимое 7" descr="DSC0122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1" y="2484437"/>
            <a:ext cx="3657600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704856" cy="2304256"/>
          </a:xfrm>
          <a:solidFill>
            <a:srgbClr val="FFCC00"/>
          </a:solidFill>
        </p:spPr>
        <p:txBody>
          <a:bodyPr>
            <a:noAutofit/>
          </a:bodyPr>
          <a:lstStyle/>
          <a:p>
            <a:pPr lvl="0"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Жест «дирижирует» интонацией (голосом); 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Эмоция «дирижирует» интонацией (голосом);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Содержимое 4" descr="DSC0111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435100" y="2484437"/>
            <a:ext cx="3657600" cy="2743200"/>
          </a:xfrm>
        </p:spPr>
      </p:pic>
      <p:pic>
        <p:nvPicPr>
          <p:cNvPr id="6" name="Содержимое 5" descr="DSC0118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276851" y="2484437"/>
            <a:ext cx="3657600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320"/>
            <a:ext cx="7776864" cy="2074560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 театрализации  в ТАНЦЕ </a:t>
            </a:r>
            <a:b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 Ничего никому не скажу…»</a:t>
            </a:r>
            <a:endParaRPr lang="ru-RU" sz="4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DSC0120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435100" y="2484437"/>
            <a:ext cx="3657600" cy="2743200"/>
          </a:xfrm>
        </p:spPr>
      </p:pic>
      <p:pic>
        <p:nvPicPr>
          <p:cNvPr id="6" name="Содержимое 5" descr="DSC01206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276851" y="2484437"/>
            <a:ext cx="3657600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5" y="285728"/>
            <a:ext cx="7358115" cy="1343071"/>
          </a:xfrm>
          <a:solidFill>
            <a:srgbClr val="FFCC00"/>
          </a:solidFill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Направления  сотрудничества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 психологом и логопедом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4281557"/>
              </p:ext>
            </p:extLst>
          </p:nvPr>
        </p:nvGraphicFramePr>
        <p:xfrm>
          <a:off x="1435100" y="1916830"/>
          <a:ext cx="7499350" cy="3686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9350"/>
              </a:tblGrid>
              <a:tr h="921703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1.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Планирование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совместной деятельности 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92170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2. Координация работы по сводной таблице диагностики   на каждого ребенка</a:t>
                      </a:r>
                      <a:endParaRPr lang="ru-RU" sz="1800" dirty="0"/>
                    </a:p>
                    <a:p>
                      <a:endParaRPr lang="ru-RU" sz="18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92170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3. Консультативное  сотрудничество , индивидуально по каждому ребенку </a:t>
                      </a:r>
                      <a:endParaRPr lang="ru-RU" sz="18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92170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4. Совместная работа по проектной площадке  «Формирование        этических норм у старших дошкольников в поликультурной среде» 2014-2015гг</a:t>
                      </a:r>
                      <a:endParaRPr lang="ru-RU" sz="18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456872" cy="1282154"/>
          </a:xfrm>
          <a:solidFill>
            <a:srgbClr val="FFCC00"/>
          </a:solidFill>
          <a:ln>
            <a:solidFill>
              <a:srgbClr val="FFCC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Формы взаимодействия с психологом и логопедом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19155470"/>
              </p:ext>
            </p:extLst>
          </p:nvPr>
        </p:nvGraphicFramePr>
        <p:xfrm>
          <a:off x="1331640" y="2348881"/>
          <a:ext cx="7463752" cy="3083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3752"/>
              </a:tblGrid>
              <a:tr h="5917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250000"/>
                        </a:lnSpc>
                        <a:buNone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1. Взаимообмен данными диагностики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512711">
                <a:tc>
                  <a:txBody>
                    <a:bodyPr/>
                    <a:lstStyle/>
                    <a:p>
                      <a:pPr algn="l">
                        <a:lnSpc>
                          <a:spcPct val="250000"/>
                        </a:lnSpc>
                      </a:pPr>
                      <a:r>
                        <a:rPr lang="ru-RU" sz="1800" dirty="0" smtClean="0"/>
                        <a:t>2. Интегрированные  занятия</a:t>
                      </a:r>
                      <a:endParaRPr lang="ru-RU" sz="18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474740">
                <a:tc>
                  <a:txBody>
                    <a:bodyPr/>
                    <a:lstStyle/>
                    <a:p>
                      <a:pPr algn="l">
                        <a:lnSpc>
                          <a:spcPct val="250000"/>
                        </a:lnSpc>
                      </a:pPr>
                      <a:r>
                        <a:rPr lang="ru-RU" sz="1800" dirty="0" smtClean="0"/>
                        <a:t>3.  Досуг, развлечения, праздники</a:t>
                      </a:r>
                      <a:endParaRPr lang="ru-RU" sz="18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1085117">
                <a:tc>
                  <a:txBody>
                    <a:bodyPr/>
                    <a:lstStyle/>
                    <a:p>
                      <a:pPr algn="l">
                        <a:lnSpc>
                          <a:spcPct val="250000"/>
                        </a:lnSpc>
                      </a:pPr>
                      <a:r>
                        <a:rPr lang="ru-RU" sz="1800" dirty="0" smtClean="0"/>
                        <a:t>4.  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Взаимопосещение</a:t>
                      </a:r>
                      <a:r>
                        <a:rPr lang="ru-RU" sz="1800" dirty="0" smtClean="0"/>
                        <a:t>  традиционных занятий</a:t>
                      </a:r>
                      <a:endParaRPr lang="ru-RU" sz="18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</TotalTime>
  <Words>758</Words>
  <Application>Microsoft Office PowerPoint</Application>
  <PresentationFormat>Экран (4:3)</PresentationFormat>
  <Paragraphs>62</Paragraphs>
  <Slides>10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Пути и возможности оптимизации работы музыкального руководителя </vt:lpstr>
      <vt:lpstr>Метод театрализации,  на музыкальных занятиях</vt:lpstr>
      <vt:lpstr>Метод  театрализации  в пении песня «Бабушка» муз Шаинского</vt:lpstr>
      <vt:lpstr>   « …сами вымыли посуду и  с тех пор посуды нет!»   От актерского этюда к чистому интонированию  (пение во взаимодействии, парами и подгруппами)  </vt:lpstr>
      <vt:lpstr>« Я девчонка хоть куда!»  муз. Гомоновой</vt:lpstr>
      <vt:lpstr> Жест «дирижирует» интонацией (голосом);  Эмоция «дирижирует» интонацией (голосом);</vt:lpstr>
      <vt:lpstr>Метод театрализации  в ТАНЦЕ   « Ничего никому не скажу…»</vt:lpstr>
      <vt:lpstr>Направления  сотрудничества  с психологом и логопедом</vt:lpstr>
      <vt:lpstr>Формы взаимодействия с психологом и логопедом</vt:lpstr>
      <vt:lpstr>Формы работы по театрализованной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ПУТИ  И  ВОЗМОЖНОСТИ  АКТИВИЗАЦИИ РЕЧЕВОЙ  АКТИВНОСТИ  В  РАБОТЕ  МУЗЫКАЛЬНОГО  РУКОВОДИТЕЛЯ </dc:title>
  <cp:lastModifiedBy>1</cp:lastModifiedBy>
  <cp:revision>57</cp:revision>
  <dcterms:modified xsi:type="dcterms:W3CDTF">2015-05-19T17:18:30Z</dcterms:modified>
</cp:coreProperties>
</file>